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8" r:id="rId3"/>
  </p:sldMasterIdLst>
  <p:notesMasterIdLst>
    <p:notesMasterId r:id="rId25"/>
  </p:notesMasterIdLst>
  <p:handoutMasterIdLst>
    <p:handoutMasterId r:id="rId26"/>
  </p:handoutMasterIdLst>
  <p:sldIdLst>
    <p:sldId id="5161" r:id="rId4"/>
    <p:sldId id="4376" r:id="rId5"/>
    <p:sldId id="5273" r:id="rId6"/>
    <p:sldId id="5262" r:id="rId7"/>
    <p:sldId id="5235" r:id="rId8"/>
    <p:sldId id="5275" r:id="rId9"/>
    <p:sldId id="5276" r:id="rId10"/>
    <p:sldId id="5277" r:id="rId11"/>
    <p:sldId id="5288" r:id="rId12"/>
    <p:sldId id="5278" r:id="rId13"/>
    <p:sldId id="5291" r:id="rId14"/>
    <p:sldId id="5280" r:id="rId15"/>
    <p:sldId id="5281" r:id="rId16"/>
    <p:sldId id="5290" r:id="rId17"/>
    <p:sldId id="5289" r:id="rId18"/>
    <p:sldId id="5284" r:id="rId19"/>
    <p:sldId id="5287" r:id="rId20"/>
    <p:sldId id="5282" r:id="rId21"/>
    <p:sldId id="5237" r:id="rId22"/>
    <p:sldId id="5162" r:id="rId23"/>
    <p:sldId id="5292"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39">
          <p15:clr>
            <a:srgbClr val="A4A3A4"/>
          </p15:clr>
        </p15:guide>
      </p15:sldGuideLst>
    </p:ext>
    <p:ext uri="{2D200454-40CA-4A62-9FC3-DE9A4176ACB9}">
      <p15:notesGuideLst xmlns:p15="http://schemas.microsoft.com/office/powerpoint/2012/main">
        <p15:guide id="1" orient="horz" pos="2964">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aoly" initials="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9CDE5"/>
    <a:srgbClr val="000000"/>
    <a:srgbClr val="929292"/>
    <a:srgbClr val="011892"/>
    <a:srgbClr val="1F497D"/>
    <a:srgbClr val="424242"/>
    <a:srgbClr val="797979"/>
    <a:srgbClr val="D6D6D6"/>
    <a:srgbClr val="17375E"/>
    <a:srgbClr val="2641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9" autoAdjust="0"/>
    <p:restoredTop sz="85162" autoAdjust="0"/>
  </p:normalViewPr>
  <p:slideViewPr>
    <p:cSldViewPr snapToObjects="1" showGuides="1">
      <p:cViewPr varScale="1">
        <p:scale>
          <a:sx n="85" d="100"/>
          <a:sy n="85" d="100"/>
        </p:scale>
        <p:origin x="212" y="52"/>
      </p:cViewPr>
      <p:guideLst>
        <p:guide orient="horz" pos="2205"/>
        <p:guide pos="3839"/>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87" d="100"/>
          <a:sy n="87" d="100"/>
        </p:scale>
        <p:origin x="3904" y="192"/>
      </p:cViewPr>
      <p:guideLst>
        <p:guide orient="horz" pos="2964"/>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D4545F-B869-4274-B4B8-29FB4A70BF3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04AC597D-BA1F-4D48-8CC5-A3D4A600D945}">
      <dgm:prSet phldrT="[文本]"/>
      <dgm:spPr/>
      <dgm:t>
        <a:bodyPr/>
        <a:lstStyle/>
        <a:p>
          <a:r>
            <a:rPr lang="zh-CN" altLang="en-US" dirty="0"/>
            <a:t>一、周期短</a:t>
          </a:r>
        </a:p>
      </dgm:t>
    </dgm:pt>
    <dgm:pt modelId="{FDFB3C6B-862B-4E40-AB37-8125034C43DE}" type="parTrans" cxnId="{E8BE91D6-7B21-4CAB-B412-324440C2CA7B}">
      <dgm:prSet/>
      <dgm:spPr/>
      <dgm:t>
        <a:bodyPr/>
        <a:lstStyle/>
        <a:p>
          <a:endParaRPr lang="zh-CN" altLang="en-US"/>
        </a:p>
      </dgm:t>
    </dgm:pt>
    <dgm:pt modelId="{7E77F761-E82F-4159-A78F-73EFAAFC86D0}" type="sibTrans" cxnId="{E8BE91D6-7B21-4CAB-B412-324440C2CA7B}">
      <dgm:prSet/>
      <dgm:spPr/>
      <dgm:t>
        <a:bodyPr/>
        <a:lstStyle/>
        <a:p>
          <a:endParaRPr lang="zh-CN" altLang="en-US"/>
        </a:p>
      </dgm:t>
    </dgm:pt>
    <dgm:pt modelId="{1F1EFFAF-F344-4254-BF24-FD43F2C2E23F}">
      <dgm:prSet phldrT="[文本]" custT="1"/>
      <dgm:spPr/>
      <dgm:t>
        <a:bodyPr/>
        <a:lstStyle/>
        <a:p>
          <a:r>
            <a:rPr lang="en-US" altLang="zh-CN" sz="2000" dirty="0"/>
            <a:t>1)</a:t>
          </a:r>
          <a:r>
            <a:rPr lang="zh-CN" altLang="en-US" sz="2000" dirty="0"/>
            <a:t>周期可能为</a:t>
          </a:r>
          <a:r>
            <a:rPr lang="en-US" altLang="zh-CN" sz="2000" dirty="0"/>
            <a:t>0</a:t>
          </a:r>
          <a:r>
            <a:rPr lang="zh-CN" altLang="en-US" sz="2000" dirty="0"/>
            <a:t>，若所实施的系统不重要，则没有这个项目</a:t>
          </a:r>
        </a:p>
      </dgm:t>
    </dgm:pt>
    <dgm:pt modelId="{3149A807-50D2-465D-B1F5-085DDB319189}" type="parTrans" cxnId="{4670AF6E-62D1-4C78-A19D-F71F5DBB71AF}">
      <dgm:prSet/>
      <dgm:spPr/>
      <dgm:t>
        <a:bodyPr/>
        <a:lstStyle/>
        <a:p>
          <a:endParaRPr lang="zh-CN" altLang="en-US"/>
        </a:p>
      </dgm:t>
    </dgm:pt>
    <dgm:pt modelId="{142D7527-78A9-4047-9B63-CA1EDFA2FD29}" type="sibTrans" cxnId="{4670AF6E-62D1-4C78-A19D-F71F5DBB71AF}">
      <dgm:prSet/>
      <dgm:spPr/>
      <dgm:t>
        <a:bodyPr/>
        <a:lstStyle/>
        <a:p>
          <a:endParaRPr lang="zh-CN" altLang="en-US"/>
        </a:p>
      </dgm:t>
    </dgm:pt>
    <dgm:pt modelId="{2307C0CE-74F5-4C7F-8E53-E7CDEF0B3DDA}">
      <dgm:prSet phldrT="[文本]" custT="1"/>
      <dgm:spPr/>
      <dgm:t>
        <a:bodyPr/>
        <a:lstStyle/>
        <a:p>
          <a:r>
            <a:rPr lang="en-US" altLang="zh-CN" sz="2000" dirty="0"/>
            <a:t>2)</a:t>
          </a:r>
          <a:r>
            <a:rPr lang="zh-CN" altLang="en-US" sz="2000" dirty="0"/>
            <a:t>一般护网行动项目周期半个月，连续</a:t>
          </a:r>
          <a:r>
            <a:rPr lang="en-US" altLang="zh-CN" sz="2000" dirty="0"/>
            <a:t>15</a:t>
          </a:r>
          <a:r>
            <a:rPr lang="zh-CN" altLang="en-US" sz="2000" dirty="0"/>
            <a:t>天</a:t>
          </a:r>
        </a:p>
      </dgm:t>
    </dgm:pt>
    <dgm:pt modelId="{80CEC31C-DD2A-4182-80ED-ED4BB091FB68}" type="parTrans" cxnId="{A8AC274B-446D-4F72-BF9C-F9EE13CD0C36}">
      <dgm:prSet/>
      <dgm:spPr/>
      <dgm:t>
        <a:bodyPr/>
        <a:lstStyle/>
        <a:p>
          <a:endParaRPr lang="zh-CN" altLang="en-US"/>
        </a:p>
      </dgm:t>
    </dgm:pt>
    <dgm:pt modelId="{DDF18713-1638-4859-946D-F51C126C6E79}" type="sibTrans" cxnId="{A8AC274B-446D-4F72-BF9C-F9EE13CD0C36}">
      <dgm:prSet/>
      <dgm:spPr/>
      <dgm:t>
        <a:bodyPr/>
        <a:lstStyle/>
        <a:p>
          <a:endParaRPr lang="zh-CN" altLang="en-US"/>
        </a:p>
      </dgm:t>
    </dgm:pt>
    <dgm:pt modelId="{AD78BE79-6723-4863-818D-4692E2839C1F}">
      <dgm:prSet phldrT="[文本]"/>
      <dgm:spPr/>
      <dgm:t>
        <a:bodyPr/>
        <a:lstStyle/>
        <a:p>
          <a:r>
            <a:rPr lang="zh-CN" altLang="en-US" dirty="0"/>
            <a:t>二、重要程度非常高</a:t>
          </a:r>
        </a:p>
      </dgm:t>
    </dgm:pt>
    <dgm:pt modelId="{D9122555-CA44-4095-9DAB-874B1FECC590}" type="parTrans" cxnId="{0862B5FA-965D-436E-AC6B-3BD8CF15915C}">
      <dgm:prSet/>
      <dgm:spPr/>
      <dgm:t>
        <a:bodyPr/>
        <a:lstStyle/>
        <a:p>
          <a:endParaRPr lang="zh-CN" altLang="en-US"/>
        </a:p>
      </dgm:t>
    </dgm:pt>
    <dgm:pt modelId="{AEC17D65-3FC4-44DC-9749-EB65EDAB1FD2}" type="sibTrans" cxnId="{0862B5FA-965D-436E-AC6B-3BD8CF15915C}">
      <dgm:prSet/>
      <dgm:spPr/>
      <dgm:t>
        <a:bodyPr/>
        <a:lstStyle/>
        <a:p>
          <a:endParaRPr lang="zh-CN" altLang="en-US"/>
        </a:p>
      </dgm:t>
    </dgm:pt>
    <dgm:pt modelId="{F0E7FE5A-C968-4D95-8B2A-9D72F6A81F67}">
      <dgm:prSet phldrT="[文本]" custT="1"/>
      <dgm:spPr/>
      <dgm:t>
        <a:bodyPr/>
        <a:lstStyle/>
        <a:p>
          <a:r>
            <a:rPr lang="en-US" altLang="zh-CN" sz="2000" dirty="0"/>
            <a:t>1)</a:t>
          </a:r>
          <a:r>
            <a:rPr lang="zh-CN" altLang="en-US" sz="2000" dirty="0"/>
            <a:t>一旦列为护网行动项目，将非常重要</a:t>
          </a:r>
        </a:p>
      </dgm:t>
    </dgm:pt>
    <dgm:pt modelId="{EF8DAF41-04C9-4FB8-BAA8-76685EA40C83}" type="parTrans" cxnId="{915AEACD-1B75-4DF2-8921-B81E4C9426BD}">
      <dgm:prSet/>
      <dgm:spPr/>
      <dgm:t>
        <a:bodyPr/>
        <a:lstStyle/>
        <a:p>
          <a:endParaRPr lang="zh-CN" altLang="en-US"/>
        </a:p>
      </dgm:t>
    </dgm:pt>
    <dgm:pt modelId="{70AE9E24-95F5-4D1A-8E19-F69B50E32F49}" type="sibTrans" cxnId="{915AEACD-1B75-4DF2-8921-B81E4C9426BD}">
      <dgm:prSet/>
      <dgm:spPr/>
      <dgm:t>
        <a:bodyPr/>
        <a:lstStyle/>
        <a:p>
          <a:endParaRPr lang="zh-CN" altLang="en-US"/>
        </a:p>
      </dgm:t>
    </dgm:pt>
    <dgm:pt modelId="{CB914D84-7DCF-44D0-B3A1-BC09ACD93D2E}">
      <dgm:prSet phldrT="[文本]" custT="1"/>
      <dgm:spPr/>
      <dgm:t>
        <a:bodyPr/>
        <a:lstStyle/>
        <a:p>
          <a:r>
            <a:rPr lang="en-US" altLang="zh-CN" sz="2000" dirty="0"/>
            <a:t>2)</a:t>
          </a:r>
          <a:r>
            <a:rPr lang="zh-CN" altLang="en-US" sz="2000" dirty="0"/>
            <a:t>也可能提升为政治事件，这段时间该项目就是一号工程</a:t>
          </a:r>
        </a:p>
      </dgm:t>
    </dgm:pt>
    <dgm:pt modelId="{548E5AE7-D665-4BAD-97F4-1A89DEE7D76D}" type="parTrans" cxnId="{408CCD5E-2B8F-4683-AEC8-C81E85DA3016}">
      <dgm:prSet/>
      <dgm:spPr/>
      <dgm:t>
        <a:bodyPr/>
        <a:lstStyle/>
        <a:p>
          <a:endParaRPr lang="zh-CN" altLang="en-US"/>
        </a:p>
      </dgm:t>
    </dgm:pt>
    <dgm:pt modelId="{0C827A8A-5364-4CF8-8629-504193270D73}" type="sibTrans" cxnId="{408CCD5E-2B8F-4683-AEC8-C81E85DA3016}">
      <dgm:prSet/>
      <dgm:spPr/>
      <dgm:t>
        <a:bodyPr/>
        <a:lstStyle/>
        <a:p>
          <a:endParaRPr lang="zh-CN" altLang="en-US"/>
        </a:p>
      </dgm:t>
    </dgm:pt>
    <dgm:pt modelId="{4BD28E26-EC99-454B-AE80-2E49BA14803E}">
      <dgm:prSet phldrT="[文本]"/>
      <dgm:spPr/>
      <dgm:t>
        <a:bodyPr/>
        <a:lstStyle/>
        <a:p>
          <a:r>
            <a:rPr lang="zh-CN" altLang="en-US" dirty="0"/>
            <a:t>三、问题处理时间非常急</a:t>
          </a:r>
        </a:p>
      </dgm:t>
    </dgm:pt>
    <dgm:pt modelId="{F3015D18-86F6-4952-B9E3-5D74B4E926E1}" type="parTrans" cxnId="{3961AE7B-C919-418C-B17E-D4BFF3A2A40E}">
      <dgm:prSet/>
      <dgm:spPr/>
      <dgm:t>
        <a:bodyPr/>
        <a:lstStyle/>
        <a:p>
          <a:endParaRPr lang="zh-CN" altLang="en-US"/>
        </a:p>
      </dgm:t>
    </dgm:pt>
    <dgm:pt modelId="{95DA46BD-0BDA-49E2-818C-28F7C1CDDE13}" type="sibTrans" cxnId="{3961AE7B-C919-418C-B17E-D4BFF3A2A40E}">
      <dgm:prSet/>
      <dgm:spPr/>
      <dgm:t>
        <a:bodyPr/>
        <a:lstStyle/>
        <a:p>
          <a:endParaRPr lang="zh-CN" altLang="en-US"/>
        </a:p>
      </dgm:t>
    </dgm:pt>
    <dgm:pt modelId="{6E6902A9-BA58-4BDE-B517-9E86D906E82B}">
      <dgm:prSet phldrT="[文本]" custT="1"/>
      <dgm:spPr/>
      <dgm:t>
        <a:bodyPr/>
        <a:lstStyle/>
        <a:p>
          <a:r>
            <a:rPr lang="en-US" altLang="zh-CN" sz="2000" dirty="0"/>
            <a:t>1)</a:t>
          </a:r>
          <a:r>
            <a:rPr lang="zh-CN" altLang="en-US" sz="2000" dirty="0"/>
            <a:t>护网期间如果出现安全问题，就是紧急事件</a:t>
          </a:r>
        </a:p>
      </dgm:t>
    </dgm:pt>
    <dgm:pt modelId="{955C55CA-4438-476C-8716-44068C371210}" type="parTrans" cxnId="{453CBE80-BEC1-49EF-AF70-801CD3056AED}">
      <dgm:prSet/>
      <dgm:spPr/>
      <dgm:t>
        <a:bodyPr/>
        <a:lstStyle/>
        <a:p>
          <a:endParaRPr lang="zh-CN" altLang="en-US"/>
        </a:p>
      </dgm:t>
    </dgm:pt>
    <dgm:pt modelId="{5B65D382-4691-4B1E-B63E-2F161B01AE2A}" type="sibTrans" cxnId="{453CBE80-BEC1-49EF-AF70-801CD3056AED}">
      <dgm:prSet/>
      <dgm:spPr/>
      <dgm:t>
        <a:bodyPr/>
        <a:lstStyle/>
        <a:p>
          <a:endParaRPr lang="zh-CN" altLang="en-US"/>
        </a:p>
      </dgm:t>
    </dgm:pt>
    <dgm:pt modelId="{34A910CF-15A4-4EF9-BF32-05E560008B39}">
      <dgm:prSet phldrT="[文本]" custT="1"/>
      <dgm:spPr/>
      <dgm:t>
        <a:bodyPr/>
        <a:lstStyle/>
        <a:p>
          <a:r>
            <a:rPr lang="en-US" altLang="zh-CN" sz="2000" dirty="0"/>
            <a:t>2)</a:t>
          </a:r>
          <a:r>
            <a:rPr lang="zh-CN" altLang="en-US" sz="2000" dirty="0"/>
            <a:t>如果问题严重，就是安全事故，必须马上解决</a:t>
          </a:r>
        </a:p>
      </dgm:t>
    </dgm:pt>
    <dgm:pt modelId="{013BDEC3-84E2-4F41-981C-4CF41B527EDD}" type="parTrans" cxnId="{5A703951-B4D2-49B4-B039-4436C13C5796}">
      <dgm:prSet/>
      <dgm:spPr/>
      <dgm:t>
        <a:bodyPr/>
        <a:lstStyle/>
        <a:p>
          <a:endParaRPr lang="zh-CN" altLang="en-US"/>
        </a:p>
      </dgm:t>
    </dgm:pt>
    <dgm:pt modelId="{5CDDCB7A-A848-4C82-9BAC-78EE8DA9667E}" type="sibTrans" cxnId="{5A703951-B4D2-49B4-B039-4436C13C5796}">
      <dgm:prSet/>
      <dgm:spPr/>
      <dgm:t>
        <a:bodyPr/>
        <a:lstStyle/>
        <a:p>
          <a:endParaRPr lang="zh-CN" altLang="en-US"/>
        </a:p>
      </dgm:t>
    </dgm:pt>
    <dgm:pt modelId="{67BAAE26-C966-4B49-9CC1-8C82D6709470}" type="pres">
      <dgm:prSet presAssocID="{5DD4545F-B869-4274-B4B8-29FB4A70BF3F}" presName="Name0" presStyleCnt="0">
        <dgm:presLayoutVars>
          <dgm:dir/>
          <dgm:animLvl val="lvl"/>
          <dgm:resizeHandles val="exact"/>
        </dgm:presLayoutVars>
      </dgm:prSet>
      <dgm:spPr/>
    </dgm:pt>
    <dgm:pt modelId="{641C9420-C776-40D2-8F53-4AED186C82AC}" type="pres">
      <dgm:prSet presAssocID="{04AC597D-BA1F-4D48-8CC5-A3D4A600D945}" presName="composite" presStyleCnt="0"/>
      <dgm:spPr/>
    </dgm:pt>
    <dgm:pt modelId="{0FB5CBB0-C98D-403C-8796-C97C392C6E0D}" type="pres">
      <dgm:prSet presAssocID="{04AC597D-BA1F-4D48-8CC5-A3D4A600D945}" presName="parTx" presStyleLbl="alignNode1" presStyleIdx="0" presStyleCnt="3">
        <dgm:presLayoutVars>
          <dgm:chMax val="0"/>
          <dgm:chPref val="0"/>
          <dgm:bulletEnabled val="1"/>
        </dgm:presLayoutVars>
      </dgm:prSet>
      <dgm:spPr/>
    </dgm:pt>
    <dgm:pt modelId="{A3B802C0-BC72-409A-832D-19F1B0983E32}" type="pres">
      <dgm:prSet presAssocID="{04AC597D-BA1F-4D48-8CC5-A3D4A600D945}" presName="desTx" presStyleLbl="alignAccFollowNode1" presStyleIdx="0" presStyleCnt="3">
        <dgm:presLayoutVars>
          <dgm:bulletEnabled val="1"/>
        </dgm:presLayoutVars>
      </dgm:prSet>
      <dgm:spPr/>
    </dgm:pt>
    <dgm:pt modelId="{60430D2F-A58B-4664-BE98-D961680F2AD3}" type="pres">
      <dgm:prSet presAssocID="{7E77F761-E82F-4159-A78F-73EFAAFC86D0}" presName="space" presStyleCnt="0"/>
      <dgm:spPr/>
    </dgm:pt>
    <dgm:pt modelId="{4A509320-F3D7-434F-AEA3-252ED0D74C2C}" type="pres">
      <dgm:prSet presAssocID="{AD78BE79-6723-4863-818D-4692E2839C1F}" presName="composite" presStyleCnt="0"/>
      <dgm:spPr/>
    </dgm:pt>
    <dgm:pt modelId="{92654F92-C096-47D7-B892-44F4E8AB2BDA}" type="pres">
      <dgm:prSet presAssocID="{AD78BE79-6723-4863-818D-4692E2839C1F}" presName="parTx" presStyleLbl="alignNode1" presStyleIdx="1" presStyleCnt="3">
        <dgm:presLayoutVars>
          <dgm:chMax val="0"/>
          <dgm:chPref val="0"/>
          <dgm:bulletEnabled val="1"/>
        </dgm:presLayoutVars>
      </dgm:prSet>
      <dgm:spPr/>
    </dgm:pt>
    <dgm:pt modelId="{FAD649A7-050E-44E1-9B84-18D52925C36C}" type="pres">
      <dgm:prSet presAssocID="{AD78BE79-6723-4863-818D-4692E2839C1F}" presName="desTx" presStyleLbl="alignAccFollowNode1" presStyleIdx="1" presStyleCnt="3">
        <dgm:presLayoutVars>
          <dgm:bulletEnabled val="1"/>
        </dgm:presLayoutVars>
      </dgm:prSet>
      <dgm:spPr/>
    </dgm:pt>
    <dgm:pt modelId="{1DC9868D-FBE8-48E6-A252-23B690F30500}" type="pres">
      <dgm:prSet presAssocID="{AEC17D65-3FC4-44DC-9749-EB65EDAB1FD2}" presName="space" presStyleCnt="0"/>
      <dgm:spPr/>
    </dgm:pt>
    <dgm:pt modelId="{AE82B2DD-1774-4D9E-A2C8-02E0020A9924}" type="pres">
      <dgm:prSet presAssocID="{4BD28E26-EC99-454B-AE80-2E49BA14803E}" presName="composite" presStyleCnt="0"/>
      <dgm:spPr/>
    </dgm:pt>
    <dgm:pt modelId="{36E11EAC-7666-463A-AFDE-13575E43234B}" type="pres">
      <dgm:prSet presAssocID="{4BD28E26-EC99-454B-AE80-2E49BA14803E}" presName="parTx" presStyleLbl="alignNode1" presStyleIdx="2" presStyleCnt="3">
        <dgm:presLayoutVars>
          <dgm:chMax val="0"/>
          <dgm:chPref val="0"/>
          <dgm:bulletEnabled val="1"/>
        </dgm:presLayoutVars>
      </dgm:prSet>
      <dgm:spPr/>
    </dgm:pt>
    <dgm:pt modelId="{6E2B68D8-1298-4E53-874D-A97D925FB6CA}" type="pres">
      <dgm:prSet presAssocID="{4BD28E26-EC99-454B-AE80-2E49BA14803E}" presName="desTx" presStyleLbl="alignAccFollowNode1" presStyleIdx="2" presStyleCnt="3">
        <dgm:presLayoutVars>
          <dgm:bulletEnabled val="1"/>
        </dgm:presLayoutVars>
      </dgm:prSet>
      <dgm:spPr/>
    </dgm:pt>
  </dgm:ptLst>
  <dgm:cxnLst>
    <dgm:cxn modelId="{408CCD5E-2B8F-4683-AEC8-C81E85DA3016}" srcId="{AD78BE79-6723-4863-818D-4692E2839C1F}" destId="{CB914D84-7DCF-44D0-B3A1-BC09ACD93D2E}" srcOrd="1" destOrd="0" parTransId="{548E5AE7-D665-4BAD-97F4-1A89DEE7D76D}" sibTransId="{0C827A8A-5364-4CF8-8629-504193270D73}"/>
    <dgm:cxn modelId="{8C9FF464-ADE5-412A-A28E-B49E2BE41BE6}" type="presOf" srcId="{2307C0CE-74F5-4C7F-8E53-E7CDEF0B3DDA}" destId="{A3B802C0-BC72-409A-832D-19F1B0983E32}" srcOrd="0" destOrd="1" presId="urn:microsoft.com/office/officeart/2005/8/layout/hList1"/>
    <dgm:cxn modelId="{A8AC274B-446D-4F72-BF9C-F9EE13CD0C36}" srcId="{04AC597D-BA1F-4D48-8CC5-A3D4A600D945}" destId="{2307C0CE-74F5-4C7F-8E53-E7CDEF0B3DDA}" srcOrd="1" destOrd="0" parTransId="{80CEC31C-DD2A-4182-80ED-ED4BB091FB68}" sibTransId="{DDF18713-1638-4859-946D-F51C126C6E79}"/>
    <dgm:cxn modelId="{4670AF6E-62D1-4C78-A19D-F71F5DBB71AF}" srcId="{04AC597D-BA1F-4D48-8CC5-A3D4A600D945}" destId="{1F1EFFAF-F344-4254-BF24-FD43F2C2E23F}" srcOrd="0" destOrd="0" parTransId="{3149A807-50D2-465D-B1F5-085DDB319189}" sibTransId="{142D7527-78A9-4047-9B63-CA1EDFA2FD29}"/>
    <dgm:cxn modelId="{5A703951-B4D2-49B4-B039-4436C13C5796}" srcId="{4BD28E26-EC99-454B-AE80-2E49BA14803E}" destId="{34A910CF-15A4-4EF9-BF32-05E560008B39}" srcOrd="1" destOrd="0" parTransId="{013BDEC3-84E2-4F41-981C-4CF41B527EDD}" sibTransId="{5CDDCB7A-A848-4C82-9BAC-78EE8DA9667E}"/>
    <dgm:cxn modelId="{3961AE7B-C919-418C-B17E-D4BFF3A2A40E}" srcId="{5DD4545F-B869-4274-B4B8-29FB4A70BF3F}" destId="{4BD28E26-EC99-454B-AE80-2E49BA14803E}" srcOrd="2" destOrd="0" parTransId="{F3015D18-86F6-4952-B9E3-5D74B4E926E1}" sibTransId="{95DA46BD-0BDA-49E2-818C-28F7C1CDDE13}"/>
    <dgm:cxn modelId="{AD75757F-C2B4-4087-BF33-F679681EDF6E}" type="presOf" srcId="{F0E7FE5A-C968-4D95-8B2A-9D72F6A81F67}" destId="{FAD649A7-050E-44E1-9B84-18D52925C36C}" srcOrd="0" destOrd="0" presId="urn:microsoft.com/office/officeart/2005/8/layout/hList1"/>
    <dgm:cxn modelId="{453CBE80-BEC1-49EF-AF70-801CD3056AED}" srcId="{4BD28E26-EC99-454B-AE80-2E49BA14803E}" destId="{6E6902A9-BA58-4BDE-B517-9E86D906E82B}" srcOrd="0" destOrd="0" parTransId="{955C55CA-4438-476C-8716-44068C371210}" sibTransId="{5B65D382-4691-4B1E-B63E-2F161B01AE2A}"/>
    <dgm:cxn modelId="{2E441198-6997-4EC1-9E1B-8372669FBB12}" type="presOf" srcId="{5DD4545F-B869-4274-B4B8-29FB4A70BF3F}" destId="{67BAAE26-C966-4B49-9CC1-8C82D6709470}" srcOrd="0" destOrd="0" presId="urn:microsoft.com/office/officeart/2005/8/layout/hList1"/>
    <dgm:cxn modelId="{4358BDAB-C658-43E0-B067-83226BC30BCA}" type="presOf" srcId="{CB914D84-7DCF-44D0-B3A1-BC09ACD93D2E}" destId="{FAD649A7-050E-44E1-9B84-18D52925C36C}" srcOrd="0" destOrd="1" presId="urn:microsoft.com/office/officeart/2005/8/layout/hList1"/>
    <dgm:cxn modelId="{EC8329BD-D1E0-4519-8EF6-42C87282BB62}" type="presOf" srcId="{6E6902A9-BA58-4BDE-B517-9E86D906E82B}" destId="{6E2B68D8-1298-4E53-874D-A97D925FB6CA}" srcOrd="0" destOrd="0" presId="urn:microsoft.com/office/officeart/2005/8/layout/hList1"/>
    <dgm:cxn modelId="{157591C5-4EF2-4CCC-ABB2-AE7935DA2C7F}" type="presOf" srcId="{04AC597D-BA1F-4D48-8CC5-A3D4A600D945}" destId="{0FB5CBB0-C98D-403C-8796-C97C392C6E0D}" srcOrd="0" destOrd="0" presId="urn:microsoft.com/office/officeart/2005/8/layout/hList1"/>
    <dgm:cxn modelId="{2D9119CD-4B1E-4BF0-AF88-ACBD837752FD}" type="presOf" srcId="{4BD28E26-EC99-454B-AE80-2E49BA14803E}" destId="{36E11EAC-7666-463A-AFDE-13575E43234B}" srcOrd="0" destOrd="0" presId="urn:microsoft.com/office/officeart/2005/8/layout/hList1"/>
    <dgm:cxn modelId="{915AEACD-1B75-4DF2-8921-B81E4C9426BD}" srcId="{AD78BE79-6723-4863-818D-4692E2839C1F}" destId="{F0E7FE5A-C968-4D95-8B2A-9D72F6A81F67}" srcOrd="0" destOrd="0" parTransId="{EF8DAF41-04C9-4FB8-BAA8-76685EA40C83}" sibTransId="{70AE9E24-95F5-4D1A-8E19-F69B50E32F49}"/>
    <dgm:cxn modelId="{E8BE91D6-7B21-4CAB-B412-324440C2CA7B}" srcId="{5DD4545F-B869-4274-B4B8-29FB4A70BF3F}" destId="{04AC597D-BA1F-4D48-8CC5-A3D4A600D945}" srcOrd="0" destOrd="0" parTransId="{FDFB3C6B-862B-4E40-AB37-8125034C43DE}" sibTransId="{7E77F761-E82F-4159-A78F-73EFAAFC86D0}"/>
    <dgm:cxn modelId="{7301D6DB-2E7D-4CC3-9921-BAC4659AC676}" type="presOf" srcId="{1F1EFFAF-F344-4254-BF24-FD43F2C2E23F}" destId="{A3B802C0-BC72-409A-832D-19F1B0983E32}" srcOrd="0" destOrd="0" presId="urn:microsoft.com/office/officeart/2005/8/layout/hList1"/>
    <dgm:cxn modelId="{0862B5FA-965D-436E-AC6B-3BD8CF15915C}" srcId="{5DD4545F-B869-4274-B4B8-29FB4A70BF3F}" destId="{AD78BE79-6723-4863-818D-4692E2839C1F}" srcOrd="1" destOrd="0" parTransId="{D9122555-CA44-4095-9DAB-874B1FECC590}" sibTransId="{AEC17D65-3FC4-44DC-9749-EB65EDAB1FD2}"/>
    <dgm:cxn modelId="{BE570FFD-260F-4BE4-A6E8-8ED9025FB212}" type="presOf" srcId="{AD78BE79-6723-4863-818D-4692E2839C1F}" destId="{92654F92-C096-47D7-B892-44F4E8AB2BDA}" srcOrd="0" destOrd="0" presId="urn:microsoft.com/office/officeart/2005/8/layout/hList1"/>
    <dgm:cxn modelId="{95B503FF-4E17-419A-B4D4-68F1F0FD9F0C}" type="presOf" srcId="{34A910CF-15A4-4EF9-BF32-05E560008B39}" destId="{6E2B68D8-1298-4E53-874D-A97D925FB6CA}" srcOrd="0" destOrd="1" presId="urn:microsoft.com/office/officeart/2005/8/layout/hList1"/>
    <dgm:cxn modelId="{E3918DD9-37E5-4D4A-8685-01370B95A6CD}" type="presParOf" srcId="{67BAAE26-C966-4B49-9CC1-8C82D6709470}" destId="{641C9420-C776-40D2-8F53-4AED186C82AC}" srcOrd="0" destOrd="0" presId="urn:microsoft.com/office/officeart/2005/8/layout/hList1"/>
    <dgm:cxn modelId="{D9CB2C05-39F4-4163-B9BB-E1DAD962C781}" type="presParOf" srcId="{641C9420-C776-40D2-8F53-4AED186C82AC}" destId="{0FB5CBB0-C98D-403C-8796-C97C392C6E0D}" srcOrd="0" destOrd="0" presId="urn:microsoft.com/office/officeart/2005/8/layout/hList1"/>
    <dgm:cxn modelId="{C4061443-E1B5-4CB1-9378-1A0152CBA7E8}" type="presParOf" srcId="{641C9420-C776-40D2-8F53-4AED186C82AC}" destId="{A3B802C0-BC72-409A-832D-19F1B0983E32}" srcOrd="1" destOrd="0" presId="urn:microsoft.com/office/officeart/2005/8/layout/hList1"/>
    <dgm:cxn modelId="{271FB070-9E1C-415D-925E-9EB39E9E0DA7}" type="presParOf" srcId="{67BAAE26-C966-4B49-9CC1-8C82D6709470}" destId="{60430D2F-A58B-4664-BE98-D961680F2AD3}" srcOrd="1" destOrd="0" presId="urn:microsoft.com/office/officeart/2005/8/layout/hList1"/>
    <dgm:cxn modelId="{6AEA91F0-DCB0-483D-9D27-018474DAA2CA}" type="presParOf" srcId="{67BAAE26-C966-4B49-9CC1-8C82D6709470}" destId="{4A509320-F3D7-434F-AEA3-252ED0D74C2C}" srcOrd="2" destOrd="0" presId="urn:microsoft.com/office/officeart/2005/8/layout/hList1"/>
    <dgm:cxn modelId="{4FDA429E-6CBB-4116-A686-A769C1F4EF81}" type="presParOf" srcId="{4A509320-F3D7-434F-AEA3-252ED0D74C2C}" destId="{92654F92-C096-47D7-B892-44F4E8AB2BDA}" srcOrd="0" destOrd="0" presId="urn:microsoft.com/office/officeart/2005/8/layout/hList1"/>
    <dgm:cxn modelId="{D725C35C-F9EB-4689-83D3-DA13C479A1CD}" type="presParOf" srcId="{4A509320-F3D7-434F-AEA3-252ED0D74C2C}" destId="{FAD649A7-050E-44E1-9B84-18D52925C36C}" srcOrd="1" destOrd="0" presId="urn:microsoft.com/office/officeart/2005/8/layout/hList1"/>
    <dgm:cxn modelId="{29CE204D-98D8-4E9F-9F55-406BBC3667F7}" type="presParOf" srcId="{67BAAE26-C966-4B49-9CC1-8C82D6709470}" destId="{1DC9868D-FBE8-48E6-A252-23B690F30500}" srcOrd="3" destOrd="0" presId="urn:microsoft.com/office/officeart/2005/8/layout/hList1"/>
    <dgm:cxn modelId="{BCA62BD6-E7E7-4233-8FFF-3C456C080AF1}" type="presParOf" srcId="{67BAAE26-C966-4B49-9CC1-8C82D6709470}" destId="{AE82B2DD-1774-4D9E-A2C8-02E0020A9924}" srcOrd="4" destOrd="0" presId="urn:microsoft.com/office/officeart/2005/8/layout/hList1"/>
    <dgm:cxn modelId="{76A4E157-9359-4568-800E-65050AF00098}" type="presParOf" srcId="{AE82B2DD-1774-4D9E-A2C8-02E0020A9924}" destId="{36E11EAC-7666-463A-AFDE-13575E43234B}" srcOrd="0" destOrd="0" presId="urn:microsoft.com/office/officeart/2005/8/layout/hList1"/>
    <dgm:cxn modelId="{E8FA267A-6506-4D2A-B07E-64F1FA3C17B5}" type="presParOf" srcId="{AE82B2DD-1774-4D9E-A2C8-02E0020A9924}" destId="{6E2B68D8-1298-4E53-874D-A97D925FB6C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7C2C3E-F55C-43E7-A025-501BF0657F7D}"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zh-CN" altLang="en-US"/>
        </a:p>
      </dgm:t>
    </dgm:pt>
    <dgm:pt modelId="{85C8204E-4478-4651-8076-AB515379F900}">
      <dgm:prSet phldrT="[文本]"/>
      <dgm:spPr/>
      <dgm:t>
        <a:bodyPr/>
        <a:lstStyle/>
        <a:p>
          <a:r>
            <a:rPr lang="zh-CN" altLang="en-US" b="1" dirty="0"/>
            <a:t>思想上建立安全意识</a:t>
          </a:r>
        </a:p>
      </dgm:t>
    </dgm:pt>
    <dgm:pt modelId="{10BC715E-1C4F-461C-83DB-F6E7DEBE37E9}" type="parTrans" cxnId="{1926E34C-8141-4C6E-AA12-8260B7635A5D}">
      <dgm:prSet/>
      <dgm:spPr/>
      <dgm:t>
        <a:bodyPr/>
        <a:lstStyle/>
        <a:p>
          <a:endParaRPr lang="zh-CN" altLang="en-US"/>
        </a:p>
      </dgm:t>
    </dgm:pt>
    <dgm:pt modelId="{36AD2430-B004-4F1D-81F1-06CA6D076B7A}" type="sibTrans" cxnId="{1926E34C-8141-4C6E-AA12-8260B7635A5D}">
      <dgm:prSet/>
      <dgm:spPr/>
      <dgm:t>
        <a:bodyPr/>
        <a:lstStyle/>
        <a:p>
          <a:endParaRPr lang="zh-CN" altLang="en-US"/>
        </a:p>
      </dgm:t>
    </dgm:pt>
    <dgm:pt modelId="{8A9A2C2B-8D75-47A6-82D1-5966B11AB4CD}">
      <dgm:prSet phldrT="[文本]"/>
      <dgm:spPr/>
      <dgm:t>
        <a:bodyPr/>
        <a:lstStyle/>
        <a:p>
          <a:r>
            <a:rPr lang="zh-CN" altLang="en-US" b="1" dirty="0"/>
            <a:t>网络上建立防火墙</a:t>
          </a:r>
        </a:p>
      </dgm:t>
    </dgm:pt>
    <dgm:pt modelId="{CADD34A8-8515-4814-A2F6-2A488D9C812C}" type="parTrans" cxnId="{E1DDA833-2ADA-421C-9BB5-4A7B227676F3}">
      <dgm:prSet/>
      <dgm:spPr/>
      <dgm:t>
        <a:bodyPr/>
        <a:lstStyle/>
        <a:p>
          <a:endParaRPr lang="zh-CN" altLang="en-US"/>
        </a:p>
      </dgm:t>
    </dgm:pt>
    <dgm:pt modelId="{853C0364-2A63-4714-85D6-9A7BE2D01D96}" type="sibTrans" cxnId="{E1DDA833-2ADA-421C-9BB5-4A7B227676F3}">
      <dgm:prSet/>
      <dgm:spPr/>
      <dgm:t>
        <a:bodyPr/>
        <a:lstStyle/>
        <a:p>
          <a:endParaRPr lang="zh-CN" altLang="en-US"/>
        </a:p>
      </dgm:t>
    </dgm:pt>
    <dgm:pt modelId="{F7FF855C-91BE-439B-A4E0-CE1DCE1F6150}">
      <dgm:prSet phldrT="[文本]"/>
      <dgm:spPr/>
      <dgm:t>
        <a:bodyPr/>
        <a:lstStyle/>
        <a:p>
          <a:r>
            <a:rPr lang="zh-CN" altLang="en-US" b="1" dirty="0"/>
            <a:t>操作系统上打上安全补丁</a:t>
          </a:r>
        </a:p>
      </dgm:t>
    </dgm:pt>
    <dgm:pt modelId="{3462A5BF-FCE7-4BD4-A146-96973077669A}" type="parTrans" cxnId="{097C2D2D-400F-4A1F-801C-E8348DC6D57B}">
      <dgm:prSet/>
      <dgm:spPr/>
      <dgm:t>
        <a:bodyPr/>
        <a:lstStyle/>
        <a:p>
          <a:endParaRPr lang="zh-CN" altLang="en-US"/>
        </a:p>
      </dgm:t>
    </dgm:pt>
    <dgm:pt modelId="{FB743C06-ECF6-4E10-9CFC-A9CE3543D5F9}" type="sibTrans" cxnId="{097C2D2D-400F-4A1F-801C-E8348DC6D57B}">
      <dgm:prSet/>
      <dgm:spPr/>
      <dgm:t>
        <a:bodyPr/>
        <a:lstStyle/>
        <a:p>
          <a:endParaRPr lang="zh-CN" altLang="en-US"/>
        </a:p>
      </dgm:t>
    </dgm:pt>
    <dgm:pt modelId="{C5EF4D53-02E0-4511-ABAE-901C223F86C6}">
      <dgm:prSet phldrT="[文本]"/>
      <dgm:spPr/>
      <dgm:t>
        <a:bodyPr/>
        <a:lstStyle/>
        <a:p>
          <a:r>
            <a:rPr lang="zh-CN" altLang="en-US" b="1" dirty="0"/>
            <a:t>应用服务器上打上安全补丁</a:t>
          </a:r>
        </a:p>
      </dgm:t>
    </dgm:pt>
    <dgm:pt modelId="{E693345C-ACEB-430D-884D-CB3BB6555CFA}" type="parTrans" cxnId="{753BDDA3-0A57-450A-8D48-0CC3711B3EE3}">
      <dgm:prSet/>
      <dgm:spPr/>
      <dgm:t>
        <a:bodyPr/>
        <a:lstStyle/>
        <a:p>
          <a:endParaRPr lang="zh-CN" altLang="en-US"/>
        </a:p>
      </dgm:t>
    </dgm:pt>
    <dgm:pt modelId="{4A93A0C4-1FCE-4B87-BBD5-CC6A5E5850C2}" type="sibTrans" cxnId="{753BDDA3-0A57-450A-8D48-0CC3711B3EE3}">
      <dgm:prSet/>
      <dgm:spPr/>
      <dgm:t>
        <a:bodyPr/>
        <a:lstStyle/>
        <a:p>
          <a:endParaRPr lang="zh-CN" altLang="en-US"/>
        </a:p>
      </dgm:t>
    </dgm:pt>
    <dgm:pt modelId="{35DD2740-9D5F-42CF-95AA-E23834635FCD}">
      <dgm:prSet phldrT="[文本]"/>
      <dgm:spPr/>
      <dgm:t>
        <a:bodyPr/>
        <a:lstStyle/>
        <a:p>
          <a:r>
            <a:rPr lang="zh-CN" altLang="en-US" b="1" dirty="0"/>
            <a:t>应用代码层面上梳理安全隐患</a:t>
          </a:r>
        </a:p>
      </dgm:t>
    </dgm:pt>
    <dgm:pt modelId="{EBA2D466-65A8-4971-8A73-FC128974AC52}" type="parTrans" cxnId="{BA9056B2-0BDA-4465-B617-8F1E172FCB3E}">
      <dgm:prSet/>
      <dgm:spPr/>
      <dgm:t>
        <a:bodyPr/>
        <a:lstStyle/>
        <a:p>
          <a:endParaRPr lang="zh-CN" altLang="en-US"/>
        </a:p>
      </dgm:t>
    </dgm:pt>
    <dgm:pt modelId="{59CB00E8-9B19-4F91-BE83-39E0109F82A2}" type="sibTrans" cxnId="{BA9056B2-0BDA-4465-B617-8F1E172FCB3E}">
      <dgm:prSet/>
      <dgm:spPr/>
      <dgm:t>
        <a:bodyPr/>
        <a:lstStyle/>
        <a:p>
          <a:endParaRPr lang="zh-CN" altLang="en-US"/>
        </a:p>
      </dgm:t>
    </dgm:pt>
    <dgm:pt modelId="{75E1668A-A47E-4AB0-8E7B-490AFA3F987D}">
      <dgm:prSet phldrT="[文本]"/>
      <dgm:spPr/>
      <dgm:t>
        <a:bodyPr/>
        <a:lstStyle/>
        <a:p>
          <a:r>
            <a:rPr lang="zh-CN" altLang="en-US" b="1" dirty="0"/>
            <a:t>办公楼上建立物理防御</a:t>
          </a:r>
        </a:p>
      </dgm:t>
    </dgm:pt>
    <dgm:pt modelId="{734FD3DF-7CC5-4CA8-944E-C5C786D8B259}" type="sibTrans" cxnId="{E81E5D98-73C5-449A-A5BF-5648862F77FD}">
      <dgm:prSet/>
      <dgm:spPr/>
      <dgm:t>
        <a:bodyPr/>
        <a:lstStyle/>
        <a:p>
          <a:endParaRPr lang="zh-CN" altLang="en-US"/>
        </a:p>
      </dgm:t>
    </dgm:pt>
    <dgm:pt modelId="{184A831F-D426-4F44-A924-5C689ADD8332}" type="parTrans" cxnId="{E81E5D98-73C5-449A-A5BF-5648862F77FD}">
      <dgm:prSet/>
      <dgm:spPr/>
      <dgm:t>
        <a:bodyPr/>
        <a:lstStyle/>
        <a:p>
          <a:endParaRPr lang="zh-CN" altLang="en-US"/>
        </a:p>
      </dgm:t>
    </dgm:pt>
    <dgm:pt modelId="{C07E8648-47AC-4811-92A1-5B387D20A6FA}">
      <dgm:prSet phldrT="[文本]"/>
      <dgm:spPr/>
      <dgm:t>
        <a:bodyPr/>
        <a:lstStyle/>
        <a:p>
          <a:r>
            <a:rPr lang="zh-CN" altLang="en-US" b="1" dirty="0"/>
            <a:t>从管理上提一些特别要求</a:t>
          </a:r>
        </a:p>
      </dgm:t>
    </dgm:pt>
    <dgm:pt modelId="{105A9C26-313B-44E3-A449-1FFB55B7BF42}" type="parTrans" cxnId="{4F4508EE-F507-463B-8410-A7989245543B}">
      <dgm:prSet/>
      <dgm:spPr/>
      <dgm:t>
        <a:bodyPr/>
        <a:lstStyle/>
        <a:p>
          <a:endParaRPr lang="zh-CN" altLang="en-US"/>
        </a:p>
      </dgm:t>
    </dgm:pt>
    <dgm:pt modelId="{3C55AB74-13A1-4AF9-9714-A9D884A1CF8C}" type="sibTrans" cxnId="{4F4508EE-F507-463B-8410-A7989245543B}">
      <dgm:prSet/>
      <dgm:spPr/>
      <dgm:t>
        <a:bodyPr/>
        <a:lstStyle/>
        <a:p>
          <a:endParaRPr lang="zh-CN" altLang="en-US"/>
        </a:p>
      </dgm:t>
    </dgm:pt>
    <dgm:pt modelId="{D507A8C1-96BB-4012-8EEC-F8A26E38876B}" type="pres">
      <dgm:prSet presAssocID="{5F7C2C3E-F55C-43E7-A025-501BF0657F7D}" presName="Name0" presStyleCnt="0">
        <dgm:presLayoutVars>
          <dgm:dir/>
          <dgm:resizeHandles val="exact"/>
        </dgm:presLayoutVars>
      </dgm:prSet>
      <dgm:spPr/>
    </dgm:pt>
    <dgm:pt modelId="{BABDB6F5-357C-4EF5-847A-2E29DBFA8435}" type="pres">
      <dgm:prSet presAssocID="{5F7C2C3E-F55C-43E7-A025-501BF0657F7D}" presName="cycle" presStyleCnt="0"/>
      <dgm:spPr/>
    </dgm:pt>
    <dgm:pt modelId="{4692A78E-28A2-4210-A542-FBA232284D3C}" type="pres">
      <dgm:prSet presAssocID="{85C8204E-4478-4651-8076-AB515379F900}" presName="nodeFirstNode" presStyleLbl="node1" presStyleIdx="0" presStyleCnt="7">
        <dgm:presLayoutVars>
          <dgm:bulletEnabled val="1"/>
        </dgm:presLayoutVars>
      </dgm:prSet>
      <dgm:spPr/>
    </dgm:pt>
    <dgm:pt modelId="{B9CDD785-371D-4176-98FA-8E44B5A130A5}" type="pres">
      <dgm:prSet presAssocID="{36AD2430-B004-4F1D-81F1-06CA6D076B7A}" presName="sibTransFirstNode" presStyleLbl="bgShp" presStyleIdx="0" presStyleCnt="1"/>
      <dgm:spPr/>
    </dgm:pt>
    <dgm:pt modelId="{B36A2659-7496-43CD-9D14-9C7E9201E7FA}" type="pres">
      <dgm:prSet presAssocID="{8A9A2C2B-8D75-47A6-82D1-5966B11AB4CD}" presName="nodeFollowingNodes" presStyleLbl="node1" presStyleIdx="1" presStyleCnt="7">
        <dgm:presLayoutVars>
          <dgm:bulletEnabled val="1"/>
        </dgm:presLayoutVars>
      </dgm:prSet>
      <dgm:spPr/>
    </dgm:pt>
    <dgm:pt modelId="{72047304-DB05-4072-B06B-54BD3D31D630}" type="pres">
      <dgm:prSet presAssocID="{F7FF855C-91BE-439B-A4E0-CE1DCE1F6150}" presName="nodeFollowingNodes" presStyleLbl="node1" presStyleIdx="2" presStyleCnt="7">
        <dgm:presLayoutVars>
          <dgm:bulletEnabled val="1"/>
        </dgm:presLayoutVars>
      </dgm:prSet>
      <dgm:spPr/>
    </dgm:pt>
    <dgm:pt modelId="{E176A2A2-9D22-4D83-BC94-1CBC9B4D3035}" type="pres">
      <dgm:prSet presAssocID="{C5EF4D53-02E0-4511-ABAE-901C223F86C6}" presName="nodeFollowingNodes" presStyleLbl="node1" presStyleIdx="3" presStyleCnt="7">
        <dgm:presLayoutVars>
          <dgm:bulletEnabled val="1"/>
        </dgm:presLayoutVars>
      </dgm:prSet>
      <dgm:spPr/>
    </dgm:pt>
    <dgm:pt modelId="{A038F0C8-9297-4139-A445-6C35AD3D3AD9}" type="pres">
      <dgm:prSet presAssocID="{35DD2740-9D5F-42CF-95AA-E23834635FCD}" presName="nodeFollowingNodes" presStyleLbl="node1" presStyleIdx="4" presStyleCnt="7">
        <dgm:presLayoutVars>
          <dgm:bulletEnabled val="1"/>
        </dgm:presLayoutVars>
      </dgm:prSet>
      <dgm:spPr/>
    </dgm:pt>
    <dgm:pt modelId="{D3729A3C-24FC-40A1-BF7E-CD6E53581D5E}" type="pres">
      <dgm:prSet presAssocID="{75E1668A-A47E-4AB0-8E7B-490AFA3F987D}" presName="nodeFollowingNodes" presStyleLbl="node1" presStyleIdx="5" presStyleCnt="7">
        <dgm:presLayoutVars>
          <dgm:bulletEnabled val="1"/>
        </dgm:presLayoutVars>
      </dgm:prSet>
      <dgm:spPr/>
    </dgm:pt>
    <dgm:pt modelId="{67206367-E439-4271-9F4A-CFFDD6E37FAA}" type="pres">
      <dgm:prSet presAssocID="{C07E8648-47AC-4811-92A1-5B387D20A6FA}" presName="nodeFollowingNodes" presStyleLbl="node1" presStyleIdx="6" presStyleCnt="7">
        <dgm:presLayoutVars>
          <dgm:bulletEnabled val="1"/>
        </dgm:presLayoutVars>
      </dgm:prSet>
      <dgm:spPr/>
    </dgm:pt>
  </dgm:ptLst>
  <dgm:cxnLst>
    <dgm:cxn modelId="{4C70160A-F91C-4EF1-92DE-526335EF01E9}" type="presOf" srcId="{8A9A2C2B-8D75-47A6-82D1-5966B11AB4CD}" destId="{B36A2659-7496-43CD-9D14-9C7E9201E7FA}" srcOrd="0" destOrd="0" presId="urn:microsoft.com/office/officeart/2005/8/layout/cycle3"/>
    <dgm:cxn modelId="{6E47FD20-85D2-48FB-8715-A368EE05D5C3}" type="presOf" srcId="{36AD2430-B004-4F1D-81F1-06CA6D076B7A}" destId="{B9CDD785-371D-4176-98FA-8E44B5A130A5}" srcOrd="0" destOrd="0" presId="urn:microsoft.com/office/officeart/2005/8/layout/cycle3"/>
    <dgm:cxn modelId="{4336E829-BB3E-414F-8DEB-D390D809889E}" type="presOf" srcId="{C5EF4D53-02E0-4511-ABAE-901C223F86C6}" destId="{E176A2A2-9D22-4D83-BC94-1CBC9B4D3035}" srcOrd="0" destOrd="0" presId="urn:microsoft.com/office/officeart/2005/8/layout/cycle3"/>
    <dgm:cxn modelId="{097C2D2D-400F-4A1F-801C-E8348DC6D57B}" srcId="{5F7C2C3E-F55C-43E7-A025-501BF0657F7D}" destId="{F7FF855C-91BE-439B-A4E0-CE1DCE1F6150}" srcOrd="2" destOrd="0" parTransId="{3462A5BF-FCE7-4BD4-A146-96973077669A}" sibTransId="{FB743C06-ECF6-4E10-9CFC-A9CE3543D5F9}"/>
    <dgm:cxn modelId="{E1DDA833-2ADA-421C-9BB5-4A7B227676F3}" srcId="{5F7C2C3E-F55C-43E7-A025-501BF0657F7D}" destId="{8A9A2C2B-8D75-47A6-82D1-5966B11AB4CD}" srcOrd="1" destOrd="0" parTransId="{CADD34A8-8515-4814-A2F6-2A488D9C812C}" sibTransId="{853C0364-2A63-4714-85D6-9A7BE2D01D96}"/>
    <dgm:cxn modelId="{1926E34C-8141-4C6E-AA12-8260B7635A5D}" srcId="{5F7C2C3E-F55C-43E7-A025-501BF0657F7D}" destId="{85C8204E-4478-4651-8076-AB515379F900}" srcOrd="0" destOrd="0" parTransId="{10BC715E-1C4F-461C-83DB-F6E7DEBE37E9}" sibTransId="{36AD2430-B004-4F1D-81F1-06CA6D076B7A}"/>
    <dgm:cxn modelId="{92E2537D-D2D8-42A8-80A7-FCDC99ED318B}" type="presOf" srcId="{F7FF855C-91BE-439B-A4E0-CE1DCE1F6150}" destId="{72047304-DB05-4072-B06B-54BD3D31D630}" srcOrd="0" destOrd="0" presId="urn:microsoft.com/office/officeart/2005/8/layout/cycle3"/>
    <dgm:cxn modelId="{1E2F9786-8F75-41D3-8B72-64DA734B2633}" type="presOf" srcId="{85C8204E-4478-4651-8076-AB515379F900}" destId="{4692A78E-28A2-4210-A542-FBA232284D3C}" srcOrd="0" destOrd="0" presId="urn:microsoft.com/office/officeart/2005/8/layout/cycle3"/>
    <dgm:cxn modelId="{E81E5D98-73C5-449A-A5BF-5648862F77FD}" srcId="{5F7C2C3E-F55C-43E7-A025-501BF0657F7D}" destId="{75E1668A-A47E-4AB0-8E7B-490AFA3F987D}" srcOrd="5" destOrd="0" parTransId="{184A831F-D426-4F44-A924-5C689ADD8332}" sibTransId="{734FD3DF-7CC5-4CA8-944E-C5C786D8B259}"/>
    <dgm:cxn modelId="{753BDDA3-0A57-450A-8D48-0CC3711B3EE3}" srcId="{5F7C2C3E-F55C-43E7-A025-501BF0657F7D}" destId="{C5EF4D53-02E0-4511-ABAE-901C223F86C6}" srcOrd="3" destOrd="0" parTransId="{E693345C-ACEB-430D-884D-CB3BB6555CFA}" sibTransId="{4A93A0C4-1FCE-4B87-BBD5-CC6A5E5850C2}"/>
    <dgm:cxn modelId="{DD406AA8-75F1-4096-83F7-027EAA9D8164}" type="presOf" srcId="{75E1668A-A47E-4AB0-8E7B-490AFA3F987D}" destId="{D3729A3C-24FC-40A1-BF7E-CD6E53581D5E}" srcOrd="0" destOrd="0" presId="urn:microsoft.com/office/officeart/2005/8/layout/cycle3"/>
    <dgm:cxn modelId="{BA9056B2-0BDA-4465-B617-8F1E172FCB3E}" srcId="{5F7C2C3E-F55C-43E7-A025-501BF0657F7D}" destId="{35DD2740-9D5F-42CF-95AA-E23834635FCD}" srcOrd="4" destOrd="0" parTransId="{EBA2D466-65A8-4971-8A73-FC128974AC52}" sibTransId="{59CB00E8-9B19-4F91-BE83-39E0109F82A2}"/>
    <dgm:cxn modelId="{1BEE38CF-CDC4-41FC-8D50-68A8218C6DED}" type="presOf" srcId="{C07E8648-47AC-4811-92A1-5B387D20A6FA}" destId="{67206367-E439-4271-9F4A-CFFDD6E37FAA}" srcOrd="0" destOrd="0" presId="urn:microsoft.com/office/officeart/2005/8/layout/cycle3"/>
    <dgm:cxn modelId="{4F4508EE-F507-463B-8410-A7989245543B}" srcId="{5F7C2C3E-F55C-43E7-A025-501BF0657F7D}" destId="{C07E8648-47AC-4811-92A1-5B387D20A6FA}" srcOrd="6" destOrd="0" parTransId="{105A9C26-313B-44E3-A449-1FFB55B7BF42}" sibTransId="{3C55AB74-13A1-4AF9-9714-A9D884A1CF8C}"/>
    <dgm:cxn modelId="{BF9FE0FC-ADA3-43F9-B352-D86A304AF69B}" type="presOf" srcId="{35DD2740-9D5F-42CF-95AA-E23834635FCD}" destId="{A038F0C8-9297-4139-A445-6C35AD3D3AD9}" srcOrd="0" destOrd="0" presId="urn:microsoft.com/office/officeart/2005/8/layout/cycle3"/>
    <dgm:cxn modelId="{91BD29FD-8227-43F9-AE53-4166E70AADFB}" type="presOf" srcId="{5F7C2C3E-F55C-43E7-A025-501BF0657F7D}" destId="{D507A8C1-96BB-4012-8EEC-F8A26E38876B}" srcOrd="0" destOrd="0" presId="urn:microsoft.com/office/officeart/2005/8/layout/cycle3"/>
    <dgm:cxn modelId="{622EA9A6-D4F4-4A2F-B00E-84A914FE62B5}" type="presParOf" srcId="{D507A8C1-96BB-4012-8EEC-F8A26E38876B}" destId="{BABDB6F5-357C-4EF5-847A-2E29DBFA8435}" srcOrd="0" destOrd="0" presId="urn:microsoft.com/office/officeart/2005/8/layout/cycle3"/>
    <dgm:cxn modelId="{1A3CA193-91B9-43C4-802B-075DC9C7630D}" type="presParOf" srcId="{BABDB6F5-357C-4EF5-847A-2E29DBFA8435}" destId="{4692A78E-28A2-4210-A542-FBA232284D3C}" srcOrd="0" destOrd="0" presId="urn:microsoft.com/office/officeart/2005/8/layout/cycle3"/>
    <dgm:cxn modelId="{FC809706-5AA6-438C-A47C-B9A6376CEB3F}" type="presParOf" srcId="{BABDB6F5-357C-4EF5-847A-2E29DBFA8435}" destId="{B9CDD785-371D-4176-98FA-8E44B5A130A5}" srcOrd="1" destOrd="0" presId="urn:microsoft.com/office/officeart/2005/8/layout/cycle3"/>
    <dgm:cxn modelId="{F66438E0-0760-4AB8-8E80-F6395D0848EC}" type="presParOf" srcId="{BABDB6F5-357C-4EF5-847A-2E29DBFA8435}" destId="{B36A2659-7496-43CD-9D14-9C7E9201E7FA}" srcOrd="2" destOrd="0" presId="urn:microsoft.com/office/officeart/2005/8/layout/cycle3"/>
    <dgm:cxn modelId="{971352AA-F01C-4B72-B66F-CB28CEC2D942}" type="presParOf" srcId="{BABDB6F5-357C-4EF5-847A-2E29DBFA8435}" destId="{72047304-DB05-4072-B06B-54BD3D31D630}" srcOrd="3" destOrd="0" presId="urn:microsoft.com/office/officeart/2005/8/layout/cycle3"/>
    <dgm:cxn modelId="{A526B663-DC42-45B8-9510-201EEB4CBFDC}" type="presParOf" srcId="{BABDB6F5-357C-4EF5-847A-2E29DBFA8435}" destId="{E176A2A2-9D22-4D83-BC94-1CBC9B4D3035}" srcOrd="4" destOrd="0" presId="urn:microsoft.com/office/officeart/2005/8/layout/cycle3"/>
    <dgm:cxn modelId="{AC1BC215-D933-467C-BE03-A1A5858E02AA}" type="presParOf" srcId="{BABDB6F5-357C-4EF5-847A-2E29DBFA8435}" destId="{A038F0C8-9297-4139-A445-6C35AD3D3AD9}" srcOrd="5" destOrd="0" presId="urn:microsoft.com/office/officeart/2005/8/layout/cycle3"/>
    <dgm:cxn modelId="{909FB35C-7124-4718-A0B1-DAABD29DE81B}" type="presParOf" srcId="{BABDB6F5-357C-4EF5-847A-2E29DBFA8435}" destId="{D3729A3C-24FC-40A1-BF7E-CD6E53581D5E}" srcOrd="6" destOrd="0" presId="urn:microsoft.com/office/officeart/2005/8/layout/cycle3"/>
    <dgm:cxn modelId="{2643F787-E6C7-4A87-AD56-F1858A992E92}" type="presParOf" srcId="{BABDB6F5-357C-4EF5-847A-2E29DBFA8435}" destId="{67206367-E439-4271-9F4A-CFFDD6E37FAA}" srcOrd="7"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E9F4EA-E2C4-4ECF-A2C1-5B0B02E492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C5BAB51-705B-428C-9FC7-DB0FBDB66672}">
      <dgm:prSet phldrT="[文本]"/>
      <dgm:spPr/>
      <dgm:t>
        <a:bodyPr/>
        <a:lstStyle/>
        <a:p>
          <a:r>
            <a:rPr lang="zh-CN" altLang="en-US" b="1" dirty="0"/>
            <a:t>思想上建立安全意识</a:t>
          </a:r>
          <a:endParaRPr lang="zh-CN" altLang="en-US" dirty="0"/>
        </a:p>
      </dgm:t>
    </dgm:pt>
    <dgm:pt modelId="{722F2845-A012-45AA-A2B9-6B2E836DC9B0}" type="parTrans" cxnId="{D6CB8491-B168-43B7-8A47-025DA527765E}">
      <dgm:prSet/>
      <dgm:spPr/>
      <dgm:t>
        <a:bodyPr/>
        <a:lstStyle/>
        <a:p>
          <a:endParaRPr lang="zh-CN" altLang="en-US"/>
        </a:p>
      </dgm:t>
    </dgm:pt>
    <dgm:pt modelId="{29095364-1439-41DD-A7E6-D01133D804CB}" type="sibTrans" cxnId="{D6CB8491-B168-43B7-8A47-025DA527765E}">
      <dgm:prSet/>
      <dgm:spPr/>
      <dgm:t>
        <a:bodyPr/>
        <a:lstStyle/>
        <a:p>
          <a:endParaRPr lang="zh-CN" altLang="en-US"/>
        </a:p>
      </dgm:t>
    </dgm:pt>
    <dgm:pt modelId="{47578D60-0064-4561-B15D-FF64A9416C62}">
      <dgm:prSet phldrT="[文本]"/>
      <dgm:spPr/>
      <dgm:t>
        <a:bodyPr/>
        <a:lstStyle/>
        <a:p>
          <a:r>
            <a:rPr lang="zh-CN" altLang="zh-CN" dirty="0">
              <a:latin typeface="微软雅黑" pitchFamily="34" charset="-122"/>
              <a:ea typeface="微软雅黑" pitchFamily="34" charset="-122"/>
            </a:rPr>
            <a:t>周期性的重复宣导加强网络安全意识，</a:t>
          </a:r>
          <a:r>
            <a:rPr lang="zh-CN" altLang="en-US" dirty="0">
              <a:latin typeface="微软雅黑" pitchFamily="34" charset="-122"/>
              <a:ea typeface="微软雅黑" pitchFamily="34" charset="-122"/>
            </a:rPr>
            <a:t>灌输</a:t>
          </a:r>
          <a:r>
            <a:rPr lang="zh-CN" altLang="zh-CN" dirty="0">
              <a:latin typeface="微软雅黑" pitchFamily="34" charset="-122"/>
              <a:ea typeface="微软雅黑" pitchFamily="34" charset="-122"/>
            </a:rPr>
            <a:t>注意防范病毒和网络钓鱼的信息通知</a:t>
          </a:r>
          <a:endParaRPr lang="zh-CN" altLang="en-US" dirty="0">
            <a:latin typeface="微软雅黑" pitchFamily="34" charset="-122"/>
            <a:ea typeface="微软雅黑" pitchFamily="34" charset="-122"/>
          </a:endParaRPr>
        </a:p>
      </dgm:t>
    </dgm:pt>
    <dgm:pt modelId="{EE349B04-5824-4702-94AD-83D2A5CA5BD4}" type="parTrans" cxnId="{7149BCC0-E3B1-43BE-98B7-562794235BD3}">
      <dgm:prSet/>
      <dgm:spPr/>
      <dgm:t>
        <a:bodyPr/>
        <a:lstStyle/>
        <a:p>
          <a:endParaRPr lang="zh-CN" altLang="en-US"/>
        </a:p>
      </dgm:t>
    </dgm:pt>
    <dgm:pt modelId="{05F7E41D-8CCD-40C2-9B55-D4D9AF52C314}" type="sibTrans" cxnId="{7149BCC0-E3B1-43BE-98B7-562794235BD3}">
      <dgm:prSet/>
      <dgm:spPr/>
      <dgm:t>
        <a:bodyPr/>
        <a:lstStyle/>
        <a:p>
          <a:endParaRPr lang="zh-CN" altLang="en-US"/>
        </a:p>
      </dgm:t>
    </dgm:pt>
    <dgm:pt modelId="{666AB29B-DE4C-415D-AFED-176580A15DCF}">
      <dgm:prSet phldrT="[文本]"/>
      <dgm:spPr/>
      <dgm:t>
        <a:bodyPr/>
        <a:lstStyle/>
        <a:p>
          <a:r>
            <a:rPr lang="zh-CN" altLang="en-US" dirty="0">
              <a:latin typeface="微软雅黑" pitchFamily="34" charset="-122"/>
              <a:ea typeface="微软雅黑" pitchFamily="34" charset="-122"/>
            </a:rPr>
            <a:t>无线网登录认证加强；</a:t>
          </a:r>
          <a:r>
            <a:rPr lang="zh-CN" altLang="zh-CN" dirty="0">
              <a:latin typeface="微软雅黑" pitchFamily="34" charset="-122"/>
              <a:ea typeface="微软雅黑" pitchFamily="34" charset="-122"/>
            </a:rPr>
            <a:t>梳理需要临时关停的</a:t>
          </a:r>
          <a:r>
            <a:rPr lang="zh-CN" altLang="en-US" dirty="0">
              <a:latin typeface="微软雅黑" pitchFamily="34" charset="-122"/>
              <a:ea typeface="微软雅黑" pitchFamily="34" charset="-122"/>
            </a:rPr>
            <a:t>系统</a:t>
          </a:r>
          <a:r>
            <a:rPr lang="zh-CN" altLang="zh-CN" dirty="0">
              <a:latin typeface="微软雅黑" pitchFamily="34" charset="-122"/>
              <a:ea typeface="微软雅黑" pitchFamily="34" charset="-122"/>
            </a:rPr>
            <a:t>应用清单</a:t>
          </a:r>
          <a:endParaRPr lang="zh-CN" altLang="en-US" dirty="0">
            <a:latin typeface="微软雅黑" pitchFamily="34" charset="-122"/>
            <a:ea typeface="微软雅黑" pitchFamily="34" charset="-122"/>
          </a:endParaRPr>
        </a:p>
      </dgm:t>
    </dgm:pt>
    <dgm:pt modelId="{C016E66F-5193-4D1A-A532-9AB9C4C333CF}" type="sibTrans" cxnId="{069BD65E-D2AA-4064-9BEA-AFBE40792374}">
      <dgm:prSet/>
      <dgm:spPr/>
      <dgm:t>
        <a:bodyPr/>
        <a:lstStyle/>
        <a:p>
          <a:endParaRPr lang="zh-CN" altLang="en-US"/>
        </a:p>
      </dgm:t>
    </dgm:pt>
    <dgm:pt modelId="{7600F2A2-A163-47BA-B9E1-13EED8D96B55}" type="parTrans" cxnId="{069BD65E-D2AA-4064-9BEA-AFBE40792374}">
      <dgm:prSet/>
      <dgm:spPr/>
      <dgm:t>
        <a:bodyPr/>
        <a:lstStyle/>
        <a:p>
          <a:endParaRPr lang="zh-CN" altLang="en-US"/>
        </a:p>
      </dgm:t>
    </dgm:pt>
    <dgm:pt modelId="{7A83EB33-D465-4B69-A407-758ECDB338E8}">
      <dgm:prSet phldrT="[文本]"/>
      <dgm:spPr/>
      <dgm:t>
        <a:bodyPr/>
        <a:lstStyle/>
        <a:p>
          <a:r>
            <a:rPr lang="zh-CN" altLang="zh-CN" dirty="0">
              <a:latin typeface="微软雅黑" pitchFamily="34" charset="-122"/>
              <a:ea typeface="微软雅黑" pitchFamily="34" charset="-122"/>
            </a:rPr>
            <a:t>操作系统桌面云化</a:t>
          </a:r>
          <a:r>
            <a:rPr lang="zh-CN" altLang="en-US" dirty="0">
              <a:latin typeface="微软雅黑" pitchFamily="34" charset="-122"/>
              <a:ea typeface="微软雅黑" pitchFamily="34" charset="-122"/>
            </a:rPr>
            <a:t>，</a:t>
          </a:r>
          <a:r>
            <a:rPr lang="zh-CN" altLang="zh-CN" dirty="0">
              <a:latin typeface="微软雅黑" pitchFamily="34" charset="-122"/>
              <a:ea typeface="微软雅黑" pitchFamily="34" charset="-122"/>
            </a:rPr>
            <a:t>安装安全助手</a:t>
          </a:r>
          <a:r>
            <a:rPr lang="zh-CN" altLang="en-US" dirty="0">
              <a:latin typeface="微软雅黑" pitchFamily="34" charset="-122"/>
              <a:ea typeface="微软雅黑" pitchFamily="34" charset="-122"/>
            </a:rPr>
            <a:t>，安装杀毒软件</a:t>
          </a:r>
        </a:p>
      </dgm:t>
    </dgm:pt>
    <dgm:pt modelId="{1007D573-434D-4C99-A3AA-3B433693B5BC}" type="sibTrans" cxnId="{E750172D-6D86-4252-B418-1457B7B5912D}">
      <dgm:prSet/>
      <dgm:spPr/>
      <dgm:t>
        <a:bodyPr/>
        <a:lstStyle/>
        <a:p>
          <a:endParaRPr lang="zh-CN" altLang="en-US"/>
        </a:p>
      </dgm:t>
    </dgm:pt>
    <dgm:pt modelId="{80C33FBD-F54D-4C36-AD00-6A252F4F4F7C}" type="parTrans" cxnId="{E750172D-6D86-4252-B418-1457B7B5912D}">
      <dgm:prSet/>
      <dgm:spPr/>
      <dgm:t>
        <a:bodyPr/>
        <a:lstStyle/>
        <a:p>
          <a:endParaRPr lang="zh-CN" altLang="en-US"/>
        </a:p>
      </dgm:t>
    </dgm:pt>
    <dgm:pt modelId="{9F5E67E1-AF12-4213-84BC-CF353954D27B}">
      <dgm:prSet phldrT="[文本]"/>
      <dgm:spPr/>
      <dgm:t>
        <a:bodyPr/>
        <a:lstStyle/>
        <a:p>
          <a:r>
            <a:rPr lang="zh-CN" altLang="en-US" b="1" dirty="0"/>
            <a:t>网络上建立防火墙</a:t>
          </a:r>
          <a:endParaRPr lang="zh-CN" altLang="en-US" dirty="0"/>
        </a:p>
      </dgm:t>
    </dgm:pt>
    <dgm:pt modelId="{11228F6F-6518-46E0-AC7D-AB4B80E9B18E}" type="sibTrans" cxnId="{82F26B7C-4013-4454-BCA0-FFF4A003AD98}">
      <dgm:prSet/>
      <dgm:spPr/>
      <dgm:t>
        <a:bodyPr/>
        <a:lstStyle/>
        <a:p>
          <a:endParaRPr lang="zh-CN" altLang="en-US"/>
        </a:p>
      </dgm:t>
    </dgm:pt>
    <dgm:pt modelId="{98DFD5B9-B948-4C1B-B237-80679D1F0B0F}" type="parTrans" cxnId="{82F26B7C-4013-4454-BCA0-FFF4A003AD98}">
      <dgm:prSet/>
      <dgm:spPr/>
      <dgm:t>
        <a:bodyPr/>
        <a:lstStyle/>
        <a:p>
          <a:endParaRPr lang="zh-CN" altLang="en-US"/>
        </a:p>
      </dgm:t>
    </dgm:pt>
    <dgm:pt modelId="{1691FD74-6C28-4350-8E66-C36608E2A011}">
      <dgm:prSet phldrT="[文本]"/>
      <dgm:spPr/>
      <dgm:t>
        <a:bodyPr/>
        <a:lstStyle/>
        <a:p>
          <a:r>
            <a:rPr lang="zh-CN" altLang="en-US" dirty="0">
              <a:latin typeface="微软雅黑" pitchFamily="34" charset="-122"/>
              <a:ea typeface="微软雅黑" pitchFamily="34" charset="-122"/>
            </a:rPr>
            <a:t>测试服务器上安装入侵监控</a:t>
          </a:r>
          <a:r>
            <a:rPr lang="en-US" altLang="zh-CN" dirty="0">
              <a:latin typeface="微软雅黑" pitchFamily="34" charset="-122"/>
              <a:ea typeface="微软雅黑" pitchFamily="34" charset="-122"/>
            </a:rPr>
            <a:t>agent</a:t>
          </a:r>
          <a:r>
            <a:rPr lang="zh-CN" altLang="en-US" dirty="0">
              <a:latin typeface="微软雅黑" pitchFamily="34" charset="-122"/>
              <a:ea typeface="微软雅黑" pitchFamily="34" charset="-122"/>
            </a:rPr>
            <a:t>，安装</a:t>
          </a:r>
          <a:r>
            <a:rPr lang="en-US" altLang="en-US" dirty="0" err="1">
              <a:latin typeface="微软雅黑" pitchFamily="34" charset="-122"/>
              <a:ea typeface="微软雅黑" pitchFamily="34" charset="-122"/>
            </a:rPr>
            <a:t>webshell</a:t>
          </a:r>
          <a:r>
            <a:rPr lang="zh-CN" altLang="en-US" dirty="0">
              <a:latin typeface="微软雅黑" pitchFamily="34" charset="-122"/>
              <a:ea typeface="微软雅黑" pitchFamily="34" charset="-122"/>
            </a:rPr>
            <a:t>查杀工具，修改测试环境机器</a:t>
          </a:r>
          <a:r>
            <a:rPr lang="en-US" altLang="zh-CN" dirty="0">
              <a:latin typeface="微软雅黑" pitchFamily="34" charset="-122"/>
              <a:ea typeface="微软雅黑" pitchFamily="34" charset="-122"/>
            </a:rPr>
            <a:t>ftp</a:t>
          </a:r>
          <a:r>
            <a:rPr lang="zh-CN" altLang="en-US" dirty="0">
              <a:latin typeface="微软雅黑" pitchFamily="34" charset="-122"/>
              <a:ea typeface="微软雅黑" pitchFamily="34" charset="-122"/>
            </a:rPr>
            <a:t>上的弱密码</a:t>
          </a:r>
        </a:p>
      </dgm:t>
    </dgm:pt>
    <dgm:pt modelId="{D1CF8A55-E67C-40C8-A1F4-05A68491673C}" type="parTrans" cxnId="{86F2007D-3003-46D5-9147-A2C37B8F2F62}">
      <dgm:prSet/>
      <dgm:spPr/>
      <dgm:t>
        <a:bodyPr/>
        <a:lstStyle/>
        <a:p>
          <a:endParaRPr lang="zh-CN" altLang="en-US"/>
        </a:p>
      </dgm:t>
    </dgm:pt>
    <dgm:pt modelId="{9B1E0714-F051-4030-B3E0-27473965275A}" type="sibTrans" cxnId="{86F2007D-3003-46D5-9147-A2C37B8F2F62}">
      <dgm:prSet/>
      <dgm:spPr/>
      <dgm:t>
        <a:bodyPr/>
        <a:lstStyle/>
        <a:p>
          <a:endParaRPr lang="zh-CN" altLang="en-US"/>
        </a:p>
      </dgm:t>
    </dgm:pt>
    <dgm:pt modelId="{0F854701-F856-46C6-B382-89A9BB5C005B}">
      <dgm:prSet phldrT="[文本]"/>
      <dgm:spPr/>
      <dgm:t>
        <a:bodyPr/>
        <a:lstStyle/>
        <a:p>
          <a:r>
            <a:rPr lang="zh-CN" altLang="en-US" dirty="0">
              <a:latin typeface="微软雅黑" pitchFamily="34" charset="-122"/>
              <a:ea typeface="微软雅黑" pitchFamily="34" charset="-122"/>
            </a:rPr>
            <a:t>组织开展虚拟桌面、</a:t>
          </a:r>
          <a:r>
            <a:rPr lang="en-US" altLang="zh-CN" dirty="0">
              <a:latin typeface="微软雅黑" pitchFamily="34" charset="-122"/>
              <a:ea typeface="微软雅黑" pitchFamily="34" charset="-122"/>
            </a:rPr>
            <a:t>SVN</a:t>
          </a:r>
          <a:r>
            <a:rPr lang="zh-CN" altLang="en-US" dirty="0">
              <a:latin typeface="微软雅黑" pitchFamily="34" charset="-122"/>
              <a:ea typeface="微软雅黑" pitchFamily="34" charset="-122"/>
            </a:rPr>
            <a:t>、聊天工具等弱密码的修改工作，整改为复杂的强密码，不能是伪强密码；清除掉</a:t>
          </a:r>
          <a:r>
            <a:rPr lang="en-US" altLang="zh-CN" dirty="0" err="1">
              <a:latin typeface="微软雅黑" pitchFamily="34" charset="-122"/>
              <a:ea typeface="微软雅黑" pitchFamily="34" charset="-122"/>
            </a:rPr>
            <a:t>gitlab</a:t>
          </a:r>
          <a:r>
            <a:rPr lang="zh-CN" altLang="en-US" dirty="0">
              <a:latin typeface="微软雅黑" pitchFamily="34" charset="-122"/>
              <a:ea typeface="微软雅黑" pitchFamily="34" charset="-122"/>
            </a:rPr>
            <a:t>及聊天记录中的密码信息</a:t>
          </a:r>
        </a:p>
      </dgm:t>
    </dgm:pt>
    <dgm:pt modelId="{35138CE3-1701-4573-9585-9BD85715F782}" type="parTrans" cxnId="{6652DE5F-204B-45AF-AAC6-9DC837403835}">
      <dgm:prSet/>
      <dgm:spPr/>
      <dgm:t>
        <a:bodyPr/>
        <a:lstStyle/>
        <a:p>
          <a:endParaRPr lang="zh-CN" altLang="en-US"/>
        </a:p>
      </dgm:t>
    </dgm:pt>
    <dgm:pt modelId="{0D96EBF6-D0E9-4AA8-A784-5E476EE288D1}" type="sibTrans" cxnId="{6652DE5F-204B-45AF-AAC6-9DC837403835}">
      <dgm:prSet/>
      <dgm:spPr/>
      <dgm:t>
        <a:bodyPr/>
        <a:lstStyle/>
        <a:p>
          <a:endParaRPr lang="zh-CN" altLang="en-US"/>
        </a:p>
      </dgm:t>
    </dgm:pt>
    <dgm:pt modelId="{16F80145-4611-4C1A-8190-0F388098E133}">
      <dgm:prSet phldrT="[文本]"/>
      <dgm:spPr/>
      <dgm:t>
        <a:bodyPr/>
        <a:lstStyle/>
        <a:p>
          <a:r>
            <a:rPr lang="zh-CN" altLang="en-US" dirty="0">
              <a:latin typeface="微软雅黑" pitchFamily="34" charset="-122"/>
              <a:ea typeface="微软雅黑" pitchFamily="34" charset="-122"/>
            </a:rPr>
            <a:t>在生产环境上安装</a:t>
          </a:r>
          <a:r>
            <a:rPr lang="en-US" altLang="zh-CN" dirty="0">
              <a:latin typeface="微软雅黑" pitchFamily="34" charset="-122"/>
              <a:ea typeface="微软雅黑" pitchFamily="34" charset="-122"/>
            </a:rPr>
            <a:t>WAF</a:t>
          </a:r>
          <a:r>
            <a:rPr lang="zh-CN" altLang="en-US" dirty="0">
              <a:latin typeface="微软雅黑" pitchFamily="34" charset="-122"/>
              <a:ea typeface="微软雅黑" pitchFamily="34" charset="-122"/>
            </a:rPr>
            <a:t>商业软件</a:t>
          </a:r>
        </a:p>
      </dgm:t>
    </dgm:pt>
    <dgm:pt modelId="{CECD5CB8-37A7-4C67-B9E8-9B2043268BC5}" type="parTrans" cxnId="{A434FB87-BF98-4623-9C62-6BBDAE27CEB6}">
      <dgm:prSet/>
      <dgm:spPr/>
      <dgm:t>
        <a:bodyPr/>
        <a:lstStyle/>
        <a:p>
          <a:endParaRPr lang="zh-CN" altLang="en-US"/>
        </a:p>
      </dgm:t>
    </dgm:pt>
    <dgm:pt modelId="{3B2CEE81-7E5E-441B-BD1A-B1E5F7AAAB14}" type="sibTrans" cxnId="{A434FB87-BF98-4623-9C62-6BBDAE27CEB6}">
      <dgm:prSet/>
      <dgm:spPr/>
      <dgm:t>
        <a:bodyPr/>
        <a:lstStyle/>
        <a:p>
          <a:endParaRPr lang="zh-CN" altLang="en-US"/>
        </a:p>
      </dgm:t>
    </dgm:pt>
    <dgm:pt modelId="{6DD0031F-9056-40D4-A2AC-E20BAC6C1A06}">
      <dgm:prSet phldrT="[文本]"/>
      <dgm:spPr/>
      <dgm:t>
        <a:bodyPr/>
        <a:lstStyle/>
        <a:p>
          <a:endParaRPr lang="zh-CN" altLang="en-US" dirty="0"/>
        </a:p>
      </dgm:t>
    </dgm:pt>
    <dgm:pt modelId="{D86A0E96-8549-4957-98DC-3C6866C7EF44}" type="parTrans" cxnId="{8672C0D6-5459-4D1B-8CCD-DF0C26912A48}">
      <dgm:prSet/>
      <dgm:spPr/>
      <dgm:t>
        <a:bodyPr/>
        <a:lstStyle/>
        <a:p>
          <a:endParaRPr lang="zh-CN" altLang="en-US"/>
        </a:p>
      </dgm:t>
    </dgm:pt>
    <dgm:pt modelId="{390E3D29-370C-459E-86CB-98A4B72D689B}" type="sibTrans" cxnId="{8672C0D6-5459-4D1B-8CCD-DF0C26912A48}">
      <dgm:prSet/>
      <dgm:spPr/>
      <dgm:t>
        <a:bodyPr/>
        <a:lstStyle/>
        <a:p>
          <a:endParaRPr lang="zh-CN" altLang="en-US"/>
        </a:p>
      </dgm:t>
    </dgm:pt>
    <dgm:pt modelId="{4E501D3C-C547-4617-927F-5E20D894FD10}" type="pres">
      <dgm:prSet presAssocID="{2DE9F4EA-E2C4-4ECF-A2C1-5B0B02E4928C}" presName="linear" presStyleCnt="0">
        <dgm:presLayoutVars>
          <dgm:animLvl val="lvl"/>
          <dgm:resizeHandles val="exact"/>
        </dgm:presLayoutVars>
      </dgm:prSet>
      <dgm:spPr/>
    </dgm:pt>
    <dgm:pt modelId="{5E64975E-8E5A-45D8-931C-87054B04F90E}" type="pres">
      <dgm:prSet presAssocID="{5C5BAB51-705B-428C-9FC7-DB0FBDB66672}" presName="parentText" presStyleLbl="node1" presStyleIdx="0" presStyleCnt="2" custLinFactNeighborY="-199">
        <dgm:presLayoutVars>
          <dgm:chMax val="0"/>
          <dgm:bulletEnabled val="1"/>
        </dgm:presLayoutVars>
      </dgm:prSet>
      <dgm:spPr/>
    </dgm:pt>
    <dgm:pt modelId="{C55A9AB8-9331-4FB2-976D-AC64F60B8A65}" type="pres">
      <dgm:prSet presAssocID="{5C5BAB51-705B-428C-9FC7-DB0FBDB66672}" presName="childText" presStyleLbl="revTx" presStyleIdx="0" presStyleCnt="2">
        <dgm:presLayoutVars>
          <dgm:bulletEnabled val="1"/>
        </dgm:presLayoutVars>
      </dgm:prSet>
      <dgm:spPr/>
    </dgm:pt>
    <dgm:pt modelId="{AE90792B-C6DA-4B07-8F91-2834905D5C89}" type="pres">
      <dgm:prSet presAssocID="{9F5E67E1-AF12-4213-84BC-CF353954D27B}" presName="parentText" presStyleLbl="node1" presStyleIdx="1" presStyleCnt="2">
        <dgm:presLayoutVars>
          <dgm:chMax val="0"/>
          <dgm:bulletEnabled val="1"/>
        </dgm:presLayoutVars>
      </dgm:prSet>
      <dgm:spPr/>
    </dgm:pt>
    <dgm:pt modelId="{5B5D9F0B-7741-4781-8FF0-CF713EA2DE74}" type="pres">
      <dgm:prSet presAssocID="{9F5E67E1-AF12-4213-84BC-CF353954D27B}" presName="childText" presStyleLbl="revTx" presStyleIdx="1" presStyleCnt="2">
        <dgm:presLayoutVars>
          <dgm:bulletEnabled val="1"/>
        </dgm:presLayoutVars>
      </dgm:prSet>
      <dgm:spPr/>
    </dgm:pt>
  </dgm:ptLst>
  <dgm:cxnLst>
    <dgm:cxn modelId="{A5445002-C43B-42A8-8ED8-8FDBB12998D4}" type="presOf" srcId="{9F5E67E1-AF12-4213-84BC-CF353954D27B}" destId="{AE90792B-C6DA-4B07-8F91-2834905D5C89}" srcOrd="0" destOrd="0" presId="urn:microsoft.com/office/officeart/2005/8/layout/vList2"/>
    <dgm:cxn modelId="{554EA709-3080-4925-9547-EADC3D58FB01}" type="presOf" srcId="{0F854701-F856-46C6-B382-89A9BB5C005B}" destId="{5B5D9F0B-7741-4781-8FF0-CF713EA2DE74}" srcOrd="0" destOrd="3" presId="urn:microsoft.com/office/officeart/2005/8/layout/vList2"/>
    <dgm:cxn modelId="{790DF21F-5E14-4EC8-9A7C-34AE930059CA}" type="presOf" srcId="{666AB29B-DE4C-415D-AFED-176580A15DCF}" destId="{5B5D9F0B-7741-4781-8FF0-CF713EA2DE74}" srcOrd="0" destOrd="2" presId="urn:microsoft.com/office/officeart/2005/8/layout/vList2"/>
    <dgm:cxn modelId="{E750172D-6D86-4252-B418-1457B7B5912D}" srcId="{9F5E67E1-AF12-4213-84BC-CF353954D27B}" destId="{7A83EB33-D465-4B69-A407-758ECDB338E8}" srcOrd="0" destOrd="0" parTransId="{80C33FBD-F54D-4C36-AD00-6A252F4F4F7C}" sibTransId="{1007D573-434D-4C99-A3AA-3B433693B5BC}"/>
    <dgm:cxn modelId="{069BD65E-D2AA-4064-9BEA-AFBE40792374}" srcId="{9F5E67E1-AF12-4213-84BC-CF353954D27B}" destId="{666AB29B-DE4C-415D-AFED-176580A15DCF}" srcOrd="2" destOrd="0" parTransId="{7600F2A2-A163-47BA-B9E1-13EED8D96B55}" sibTransId="{C016E66F-5193-4D1A-A532-9AB9C4C333CF}"/>
    <dgm:cxn modelId="{6652DE5F-204B-45AF-AAC6-9DC837403835}" srcId="{9F5E67E1-AF12-4213-84BC-CF353954D27B}" destId="{0F854701-F856-46C6-B382-89A9BB5C005B}" srcOrd="3" destOrd="0" parTransId="{35138CE3-1701-4573-9585-9BD85715F782}" sibTransId="{0D96EBF6-D0E9-4AA8-A784-5E476EE288D1}"/>
    <dgm:cxn modelId="{A0FBDE42-0DDB-4FC3-ABDE-FECF0F4FFEE4}" type="presOf" srcId="{1691FD74-6C28-4350-8E66-C36608E2A011}" destId="{5B5D9F0B-7741-4781-8FF0-CF713EA2DE74}" srcOrd="0" destOrd="1" presId="urn:microsoft.com/office/officeart/2005/8/layout/vList2"/>
    <dgm:cxn modelId="{4AB1EA4F-9E1E-4296-BBC2-835D59870D08}" type="presOf" srcId="{7A83EB33-D465-4B69-A407-758ECDB338E8}" destId="{5B5D9F0B-7741-4781-8FF0-CF713EA2DE74}" srcOrd="0" destOrd="0" presId="urn:microsoft.com/office/officeart/2005/8/layout/vList2"/>
    <dgm:cxn modelId="{82F26B7C-4013-4454-BCA0-FFF4A003AD98}" srcId="{2DE9F4EA-E2C4-4ECF-A2C1-5B0B02E4928C}" destId="{9F5E67E1-AF12-4213-84BC-CF353954D27B}" srcOrd="1" destOrd="0" parTransId="{98DFD5B9-B948-4C1B-B237-80679D1F0B0F}" sibTransId="{11228F6F-6518-46E0-AC7D-AB4B80E9B18E}"/>
    <dgm:cxn modelId="{86F2007D-3003-46D5-9147-A2C37B8F2F62}" srcId="{9F5E67E1-AF12-4213-84BC-CF353954D27B}" destId="{1691FD74-6C28-4350-8E66-C36608E2A011}" srcOrd="1" destOrd="0" parTransId="{D1CF8A55-E67C-40C8-A1F4-05A68491673C}" sibTransId="{9B1E0714-F051-4030-B3E0-27473965275A}"/>
    <dgm:cxn modelId="{1A094283-2C22-4007-A333-476897F12CE7}" type="presOf" srcId="{6DD0031F-9056-40D4-A2AC-E20BAC6C1A06}" destId="{C55A9AB8-9331-4FB2-976D-AC64F60B8A65}" srcOrd="0" destOrd="1" presId="urn:microsoft.com/office/officeart/2005/8/layout/vList2"/>
    <dgm:cxn modelId="{3BFF5486-6A94-4BEA-8BB0-147C7455D269}" type="presOf" srcId="{2DE9F4EA-E2C4-4ECF-A2C1-5B0B02E4928C}" destId="{4E501D3C-C547-4617-927F-5E20D894FD10}" srcOrd="0" destOrd="0" presId="urn:microsoft.com/office/officeart/2005/8/layout/vList2"/>
    <dgm:cxn modelId="{A434FB87-BF98-4623-9C62-6BBDAE27CEB6}" srcId="{9F5E67E1-AF12-4213-84BC-CF353954D27B}" destId="{16F80145-4611-4C1A-8190-0F388098E133}" srcOrd="4" destOrd="0" parTransId="{CECD5CB8-37A7-4C67-B9E8-9B2043268BC5}" sibTransId="{3B2CEE81-7E5E-441B-BD1A-B1E5F7AAAB14}"/>
    <dgm:cxn modelId="{D6CB8491-B168-43B7-8A47-025DA527765E}" srcId="{2DE9F4EA-E2C4-4ECF-A2C1-5B0B02E4928C}" destId="{5C5BAB51-705B-428C-9FC7-DB0FBDB66672}" srcOrd="0" destOrd="0" parTransId="{722F2845-A012-45AA-A2B9-6B2E836DC9B0}" sibTransId="{29095364-1439-41DD-A7E6-D01133D804CB}"/>
    <dgm:cxn modelId="{960E04A6-4638-460E-9C3A-192ECBA4F032}" type="presOf" srcId="{16F80145-4611-4C1A-8190-0F388098E133}" destId="{5B5D9F0B-7741-4781-8FF0-CF713EA2DE74}" srcOrd="0" destOrd="4" presId="urn:microsoft.com/office/officeart/2005/8/layout/vList2"/>
    <dgm:cxn modelId="{7149BCC0-E3B1-43BE-98B7-562794235BD3}" srcId="{5C5BAB51-705B-428C-9FC7-DB0FBDB66672}" destId="{47578D60-0064-4561-B15D-FF64A9416C62}" srcOrd="0" destOrd="0" parTransId="{EE349B04-5824-4702-94AD-83D2A5CA5BD4}" sibTransId="{05F7E41D-8CCD-40C2-9B55-D4D9AF52C314}"/>
    <dgm:cxn modelId="{8672C0D6-5459-4D1B-8CCD-DF0C26912A48}" srcId="{5C5BAB51-705B-428C-9FC7-DB0FBDB66672}" destId="{6DD0031F-9056-40D4-A2AC-E20BAC6C1A06}" srcOrd="1" destOrd="0" parTransId="{D86A0E96-8549-4957-98DC-3C6866C7EF44}" sibTransId="{390E3D29-370C-459E-86CB-98A4B72D689B}"/>
    <dgm:cxn modelId="{C0BF3DF2-959F-4114-B52C-69372EC076A4}" type="presOf" srcId="{47578D60-0064-4561-B15D-FF64A9416C62}" destId="{C55A9AB8-9331-4FB2-976D-AC64F60B8A65}" srcOrd="0" destOrd="0" presId="urn:microsoft.com/office/officeart/2005/8/layout/vList2"/>
    <dgm:cxn modelId="{3C7760F5-382E-49F4-BC6E-69F6623B28A6}" type="presOf" srcId="{5C5BAB51-705B-428C-9FC7-DB0FBDB66672}" destId="{5E64975E-8E5A-45D8-931C-87054B04F90E}" srcOrd="0" destOrd="0" presId="urn:microsoft.com/office/officeart/2005/8/layout/vList2"/>
    <dgm:cxn modelId="{9232BFD7-42D4-4B65-9191-F7E070169E42}" type="presParOf" srcId="{4E501D3C-C547-4617-927F-5E20D894FD10}" destId="{5E64975E-8E5A-45D8-931C-87054B04F90E}" srcOrd="0" destOrd="0" presId="urn:microsoft.com/office/officeart/2005/8/layout/vList2"/>
    <dgm:cxn modelId="{93437757-5866-473E-B19D-C487EF9ADFB6}" type="presParOf" srcId="{4E501D3C-C547-4617-927F-5E20D894FD10}" destId="{C55A9AB8-9331-4FB2-976D-AC64F60B8A65}" srcOrd="1" destOrd="0" presId="urn:microsoft.com/office/officeart/2005/8/layout/vList2"/>
    <dgm:cxn modelId="{8976E4AD-E8BF-423F-BA33-233E965E943C}" type="presParOf" srcId="{4E501D3C-C547-4617-927F-5E20D894FD10}" destId="{AE90792B-C6DA-4B07-8F91-2834905D5C89}" srcOrd="2" destOrd="0" presId="urn:microsoft.com/office/officeart/2005/8/layout/vList2"/>
    <dgm:cxn modelId="{2EDA0A0F-1DF1-4ED9-80E9-43F308C74A0C}" type="presParOf" srcId="{4E501D3C-C547-4617-927F-5E20D894FD10}" destId="{5B5D9F0B-7741-4781-8FF0-CF713EA2DE74}"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E9F4EA-E2C4-4ECF-A2C1-5B0B02E492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C5BAB51-705B-428C-9FC7-DB0FBDB66672}">
      <dgm:prSet phldrT="[文本]"/>
      <dgm:spPr/>
      <dgm:t>
        <a:bodyPr/>
        <a:lstStyle/>
        <a:p>
          <a:r>
            <a:rPr lang="zh-CN" altLang="en-US" b="1" dirty="0"/>
            <a:t>操作系统上打安全补丁</a:t>
          </a:r>
          <a:endParaRPr lang="zh-CN" altLang="en-US" dirty="0"/>
        </a:p>
      </dgm:t>
    </dgm:pt>
    <dgm:pt modelId="{722F2845-A012-45AA-A2B9-6B2E836DC9B0}" type="parTrans" cxnId="{D6CB8491-B168-43B7-8A47-025DA527765E}">
      <dgm:prSet/>
      <dgm:spPr/>
      <dgm:t>
        <a:bodyPr/>
        <a:lstStyle/>
        <a:p>
          <a:endParaRPr lang="zh-CN" altLang="en-US"/>
        </a:p>
      </dgm:t>
    </dgm:pt>
    <dgm:pt modelId="{29095364-1439-41DD-A7E6-D01133D804CB}" type="sibTrans" cxnId="{D6CB8491-B168-43B7-8A47-025DA527765E}">
      <dgm:prSet/>
      <dgm:spPr/>
      <dgm:t>
        <a:bodyPr/>
        <a:lstStyle/>
        <a:p>
          <a:endParaRPr lang="zh-CN" altLang="en-US"/>
        </a:p>
      </dgm:t>
    </dgm:pt>
    <dgm:pt modelId="{47578D60-0064-4561-B15D-FF64A9416C62}">
      <dgm:prSet phldrT="[文本]"/>
      <dgm:spPr/>
      <dgm:t>
        <a:bodyPr/>
        <a:lstStyle/>
        <a:p>
          <a:r>
            <a:rPr lang="en-US" altLang="zh-CN" dirty="0" err="1">
              <a:latin typeface="微软雅黑" pitchFamily="34" charset="-122"/>
              <a:ea typeface="微软雅黑" pitchFamily="34" charset="-122"/>
            </a:rPr>
            <a:t>windowsServer</a:t>
          </a:r>
          <a:r>
            <a:rPr lang="zh-CN" altLang="en-US" dirty="0">
              <a:latin typeface="微软雅黑" pitchFamily="34" charset="-122"/>
              <a:ea typeface="微软雅黑" pitchFamily="34" charset="-122"/>
            </a:rPr>
            <a:t>机器的安全基线配置调整</a:t>
          </a:r>
        </a:p>
      </dgm:t>
    </dgm:pt>
    <dgm:pt modelId="{EE349B04-5824-4702-94AD-83D2A5CA5BD4}" type="parTrans" cxnId="{7149BCC0-E3B1-43BE-98B7-562794235BD3}">
      <dgm:prSet/>
      <dgm:spPr/>
      <dgm:t>
        <a:bodyPr/>
        <a:lstStyle/>
        <a:p>
          <a:endParaRPr lang="zh-CN" altLang="en-US"/>
        </a:p>
      </dgm:t>
    </dgm:pt>
    <dgm:pt modelId="{05F7E41D-8CCD-40C2-9B55-D4D9AF52C314}" type="sibTrans" cxnId="{7149BCC0-E3B1-43BE-98B7-562794235BD3}">
      <dgm:prSet/>
      <dgm:spPr/>
      <dgm:t>
        <a:bodyPr/>
        <a:lstStyle/>
        <a:p>
          <a:endParaRPr lang="zh-CN" altLang="en-US"/>
        </a:p>
      </dgm:t>
    </dgm:pt>
    <dgm:pt modelId="{666AB29B-DE4C-415D-AFED-176580A15DCF}">
      <dgm:prSet phldrT="[文本]"/>
      <dgm:spPr/>
      <dgm:t>
        <a:bodyPr/>
        <a:lstStyle/>
        <a:p>
          <a:r>
            <a:rPr lang="en-US" altLang="zh-CN" dirty="0">
              <a:latin typeface="微软雅黑" pitchFamily="34" charset="-122"/>
              <a:ea typeface="微软雅黑" pitchFamily="34" charset="-122"/>
            </a:rPr>
            <a:t>AJP</a:t>
          </a:r>
          <a:r>
            <a:rPr lang="zh-CN" altLang="en-US" dirty="0">
              <a:latin typeface="微软雅黑" pitchFamily="34" charset="-122"/>
              <a:ea typeface="微软雅黑" pitchFamily="34" charset="-122"/>
            </a:rPr>
            <a:t>协议关闭，远程调试端口关闭</a:t>
          </a:r>
        </a:p>
      </dgm:t>
    </dgm:pt>
    <dgm:pt modelId="{C016E66F-5193-4D1A-A532-9AB9C4C333CF}" type="sibTrans" cxnId="{069BD65E-D2AA-4064-9BEA-AFBE40792374}">
      <dgm:prSet/>
      <dgm:spPr/>
      <dgm:t>
        <a:bodyPr/>
        <a:lstStyle/>
        <a:p>
          <a:endParaRPr lang="zh-CN" altLang="en-US"/>
        </a:p>
      </dgm:t>
    </dgm:pt>
    <dgm:pt modelId="{7600F2A2-A163-47BA-B9E1-13EED8D96B55}" type="parTrans" cxnId="{069BD65E-D2AA-4064-9BEA-AFBE40792374}">
      <dgm:prSet/>
      <dgm:spPr/>
      <dgm:t>
        <a:bodyPr/>
        <a:lstStyle/>
        <a:p>
          <a:endParaRPr lang="zh-CN" altLang="en-US"/>
        </a:p>
      </dgm:t>
    </dgm:pt>
    <dgm:pt modelId="{7A83EB33-D465-4B69-A407-758ECDB338E8}">
      <dgm:prSet phldrT="[文本]"/>
      <dgm:spPr/>
      <dgm:t>
        <a:bodyPr/>
        <a:lstStyle/>
        <a:p>
          <a:r>
            <a:rPr lang="zh-CN" altLang="en-US" dirty="0">
              <a:latin typeface="微软雅黑" pitchFamily="34" charset="-122"/>
              <a:ea typeface="微软雅黑" pitchFamily="34" charset="-122"/>
            </a:rPr>
            <a:t>应用</a:t>
          </a:r>
          <a:r>
            <a:rPr lang="zh-CN" altLang="zh-CN" dirty="0">
              <a:latin typeface="微软雅黑" pitchFamily="34" charset="-122"/>
              <a:ea typeface="微软雅黑" pitchFamily="34" charset="-122"/>
            </a:rPr>
            <a:t>服务器</a:t>
          </a:r>
          <a:r>
            <a:rPr lang="zh-CN" altLang="en-US" dirty="0">
              <a:latin typeface="微软雅黑" pitchFamily="34" charset="-122"/>
              <a:ea typeface="微软雅黑" pitchFamily="34" charset="-122"/>
            </a:rPr>
            <a:t>上定期做</a:t>
          </a:r>
          <a:r>
            <a:rPr lang="zh-CN" altLang="zh-CN" dirty="0">
              <a:latin typeface="微软雅黑" pitchFamily="34" charset="-122"/>
              <a:ea typeface="微软雅黑" pitchFamily="34" charset="-122"/>
            </a:rPr>
            <a:t>漏洞扫描</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Web</a:t>
          </a:r>
          <a:r>
            <a:rPr lang="zh-CN" altLang="en-US" dirty="0">
              <a:latin typeface="微软雅黑" pitchFamily="34" charset="-122"/>
              <a:ea typeface="微软雅黑" pitchFamily="34" charset="-122"/>
            </a:rPr>
            <a:t>应用服务器已知漏洞问题的补丁部署，如：</a:t>
          </a:r>
          <a:r>
            <a:rPr lang="en-US" altLang="zh-CN" dirty="0">
              <a:latin typeface="微软雅黑" pitchFamily="34" charset="-122"/>
              <a:ea typeface="微软雅黑" pitchFamily="34" charset="-122"/>
            </a:rPr>
            <a:t>was</a:t>
          </a:r>
          <a:r>
            <a:rPr lang="zh-CN" altLang="en-US" dirty="0">
              <a:latin typeface="微软雅黑" pitchFamily="34" charset="-122"/>
              <a:ea typeface="微软雅黑" pitchFamily="34" charset="-122"/>
            </a:rPr>
            <a:t>补丁安装，</a:t>
          </a:r>
          <a:r>
            <a:rPr lang="en-US" altLang="zh-CN" dirty="0">
              <a:latin typeface="微软雅黑" pitchFamily="34" charset="-122"/>
              <a:ea typeface="微软雅黑" pitchFamily="34" charset="-122"/>
            </a:rPr>
            <a:t>tomcat</a:t>
          </a:r>
          <a:r>
            <a:rPr lang="zh-CN" altLang="en-US" dirty="0">
              <a:latin typeface="微软雅黑" pitchFamily="34" charset="-122"/>
              <a:ea typeface="微软雅黑" pitchFamily="34" charset="-122"/>
            </a:rPr>
            <a:t>补丁部署</a:t>
          </a:r>
        </a:p>
      </dgm:t>
    </dgm:pt>
    <dgm:pt modelId="{1007D573-434D-4C99-A3AA-3B433693B5BC}" type="sibTrans" cxnId="{E750172D-6D86-4252-B418-1457B7B5912D}">
      <dgm:prSet/>
      <dgm:spPr/>
      <dgm:t>
        <a:bodyPr/>
        <a:lstStyle/>
        <a:p>
          <a:endParaRPr lang="zh-CN" altLang="en-US"/>
        </a:p>
      </dgm:t>
    </dgm:pt>
    <dgm:pt modelId="{80C33FBD-F54D-4C36-AD00-6A252F4F4F7C}" type="parTrans" cxnId="{E750172D-6D86-4252-B418-1457B7B5912D}">
      <dgm:prSet/>
      <dgm:spPr/>
      <dgm:t>
        <a:bodyPr/>
        <a:lstStyle/>
        <a:p>
          <a:endParaRPr lang="zh-CN" altLang="en-US"/>
        </a:p>
      </dgm:t>
    </dgm:pt>
    <dgm:pt modelId="{9F5E67E1-AF12-4213-84BC-CF353954D27B}">
      <dgm:prSet phldrT="[文本]"/>
      <dgm:spPr/>
      <dgm:t>
        <a:bodyPr/>
        <a:lstStyle/>
        <a:p>
          <a:r>
            <a:rPr lang="zh-CN" altLang="en-US" b="1" dirty="0"/>
            <a:t>应用服务器上打安全补丁</a:t>
          </a:r>
          <a:endParaRPr lang="zh-CN" altLang="en-US" dirty="0"/>
        </a:p>
      </dgm:t>
    </dgm:pt>
    <dgm:pt modelId="{11228F6F-6518-46E0-AC7D-AB4B80E9B18E}" type="sibTrans" cxnId="{82F26B7C-4013-4454-BCA0-FFF4A003AD98}">
      <dgm:prSet/>
      <dgm:spPr/>
      <dgm:t>
        <a:bodyPr/>
        <a:lstStyle/>
        <a:p>
          <a:endParaRPr lang="zh-CN" altLang="en-US"/>
        </a:p>
      </dgm:t>
    </dgm:pt>
    <dgm:pt modelId="{98DFD5B9-B948-4C1B-B237-80679D1F0B0F}" type="parTrans" cxnId="{82F26B7C-4013-4454-BCA0-FFF4A003AD98}">
      <dgm:prSet/>
      <dgm:spPr/>
      <dgm:t>
        <a:bodyPr/>
        <a:lstStyle/>
        <a:p>
          <a:endParaRPr lang="zh-CN" altLang="en-US"/>
        </a:p>
      </dgm:t>
    </dgm:pt>
    <dgm:pt modelId="{50E52BC9-EBC4-4723-B617-291542BA888A}">
      <dgm:prSet phldrT="[文本]"/>
      <dgm:spPr/>
      <dgm:t>
        <a:bodyPr/>
        <a:lstStyle/>
        <a:p>
          <a:r>
            <a:rPr lang="en-US" altLang="zh-CN" dirty="0">
              <a:latin typeface="微软雅黑" pitchFamily="34" charset="-122"/>
              <a:ea typeface="微软雅黑" pitchFamily="34" charset="-122"/>
            </a:rPr>
            <a:t>Web</a:t>
          </a:r>
          <a:r>
            <a:rPr lang="zh-CN" altLang="en-US" dirty="0">
              <a:latin typeface="微软雅黑" pitchFamily="34" charset="-122"/>
              <a:ea typeface="微软雅黑" pitchFamily="34" charset="-122"/>
            </a:rPr>
            <a:t>应用服务器版本升级</a:t>
          </a:r>
        </a:p>
      </dgm:t>
    </dgm:pt>
    <dgm:pt modelId="{3FDAAF96-728F-429E-A137-F310C2E3A621}" type="parTrans" cxnId="{BB945E9F-349E-4638-87C0-3BDEB135B4F9}">
      <dgm:prSet/>
      <dgm:spPr/>
      <dgm:t>
        <a:bodyPr/>
        <a:lstStyle/>
        <a:p>
          <a:endParaRPr lang="zh-CN" altLang="en-US"/>
        </a:p>
      </dgm:t>
    </dgm:pt>
    <dgm:pt modelId="{A46A1595-E932-4411-A00F-CFDDEFC63E00}" type="sibTrans" cxnId="{BB945E9F-349E-4638-87C0-3BDEB135B4F9}">
      <dgm:prSet/>
      <dgm:spPr/>
      <dgm:t>
        <a:bodyPr/>
        <a:lstStyle/>
        <a:p>
          <a:endParaRPr lang="zh-CN" altLang="en-US"/>
        </a:p>
      </dgm:t>
    </dgm:pt>
    <dgm:pt modelId="{57E5B6FC-98C4-4DC6-9E06-A0DD5EC5D44B}">
      <dgm:prSet phldrT="[文本]"/>
      <dgm:spPr/>
      <dgm:t>
        <a:bodyPr/>
        <a:lstStyle/>
        <a:p>
          <a:r>
            <a:rPr lang="en-US" altLang="zh-CN" dirty="0">
              <a:latin typeface="微软雅黑" pitchFamily="34" charset="-122"/>
              <a:ea typeface="微软雅黑" pitchFamily="34" charset="-122"/>
            </a:rPr>
            <a:t>Linux</a:t>
          </a:r>
          <a:r>
            <a:rPr lang="zh-CN" altLang="en-US" dirty="0">
              <a:latin typeface="微软雅黑" pitchFamily="34" charset="-122"/>
              <a:ea typeface="微软雅黑" pitchFamily="34" charset="-122"/>
            </a:rPr>
            <a:t>操作系统机器打上安全补丁</a:t>
          </a:r>
        </a:p>
      </dgm:t>
    </dgm:pt>
    <dgm:pt modelId="{6AA8D936-4F27-4C5B-85FB-F906363813CA}" type="parTrans" cxnId="{7A7F4B3C-43A1-4447-B432-1F201E872146}">
      <dgm:prSet/>
      <dgm:spPr/>
      <dgm:t>
        <a:bodyPr/>
        <a:lstStyle/>
        <a:p>
          <a:endParaRPr lang="zh-CN" altLang="en-US"/>
        </a:p>
      </dgm:t>
    </dgm:pt>
    <dgm:pt modelId="{C1BD8672-CBFD-4318-8D04-496F0C88D993}" type="sibTrans" cxnId="{7A7F4B3C-43A1-4447-B432-1F201E872146}">
      <dgm:prSet/>
      <dgm:spPr/>
      <dgm:t>
        <a:bodyPr/>
        <a:lstStyle/>
        <a:p>
          <a:endParaRPr lang="zh-CN" altLang="en-US"/>
        </a:p>
      </dgm:t>
    </dgm:pt>
    <dgm:pt modelId="{3E9DEF50-625A-40EE-A594-9DDCDBBBD9A9}">
      <dgm:prSet phldrT="[文本]"/>
      <dgm:spPr/>
      <dgm:t>
        <a:bodyPr/>
        <a:lstStyle/>
        <a:p>
          <a:r>
            <a:rPr lang="zh-CN" altLang="en-US" dirty="0">
              <a:latin typeface="微软雅黑" pitchFamily="34" charset="-122"/>
              <a:ea typeface="微软雅黑" pitchFamily="34" charset="-122"/>
            </a:rPr>
            <a:t>虚拟云桌面</a:t>
          </a:r>
          <a:r>
            <a:rPr lang="en-US" altLang="zh-CN" dirty="0">
              <a:latin typeface="微软雅黑" pitchFamily="34" charset="-122"/>
              <a:ea typeface="微软雅黑" pitchFamily="34" charset="-122"/>
            </a:rPr>
            <a:t>windows</a:t>
          </a:r>
          <a:r>
            <a:rPr lang="zh-CN" altLang="en-US" dirty="0">
              <a:latin typeface="微软雅黑" pitchFamily="34" charset="-122"/>
              <a:ea typeface="微软雅黑" pitchFamily="34" charset="-122"/>
            </a:rPr>
            <a:t>操作系统，统一远程打补丁</a:t>
          </a:r>
        </a:p>
      </dgm:t>
    </dgm:pt>
    <dgm:pt modelId="{FA3EDA86-8884-42CB-AB2D-EB6FBCE0F746}" type="parTrans" cxnId="{D3E40560-2A39-4956-9112-E5A7438E0B07}">
      <dgm:prSet/>
      <dgm:spPr/>
      <dgm:t>
        <a:bodyPr/>
        <a:lstStyle/>
        <a:p>
          <a:endParaRPr lang="zh-CN" altLang="en-US"/>
        </a:p>
      </dgm:t>
    </dgm:pt>
    <dgm:pt modelId="{2491B8C3-598C-448B-954E-B030D6F0766A}" type="sibTrans" cxnId="{D3E40560-2A39-4956-9112-E5A7438E0B07}">
      <dgm:prSet/>
      <dgm:spPr/>
      <dgm:t>
        <a:bodyPr/>
        <a:lstStyle/>
        <a:p>
          <a:endParaRPr lang="zh-CN" altLang="en-US"/>
        </a:p>
      </dgm:t>
    </dgm:pt>
    <dgm:pt modelId="{C8069CD8-CEAF-4429-9F3A-947FE9D35FAF}">
      <dgm:prSet phldrT="[文本]"/>
      <dgm:spPr/>
      <dgm:t>
        <a:bodyPr/>
        <a:lstStyle/>
        <a:p>
          <a:endParaRPr lang="zh-CN" altLang="en-US" dirty="0"/>
        </a:p>
      </dgm:t>
    </dgm:pt>
    <dgm:pt modelId="{CA2D355B-C652-4CDF-BDF7-7FEFFD7C553D}" type="sibTrans" cxnId="{BC80EBE9-FEA9-4BCC-A69F-2B5A549C6693}">
      <dgm:prSet/>
      <dgm:spPr/>
      <dgm:t>
        <a:bodyPr/>
        <a:lstStyle/>
        <a:p>
          <a:endParaRPr lang="zh-CN" altLang="en-US"/>
        </a:p>
      </dgm:t>
    </dgm:pt>
    <dgm:pt modelId="{D3446B8A-DA9C-4A56-A7A4-C40C4C39F21F}" type="parTrans" cxnId="{BC80EBE9-FEA9-4BCC-A69F-2B5A549C6693}">
      <dgm:prSet/>
      <dgm:spPr/>
      <dgm:t>
        <a:bodyPr/>
        <a:lstStyle/>
        <a:p>
          <a:endParaRPr lang="zh-CN" altLang="en-US"/>
        </a:p>
      </dgm:t>
    </dgm:pt>
    <dgm:pt modelId="{4E501D3C-C547-4617-927F-5E20D894FD10}" type="pres">
      <dgm:prSet presAssocID="{2DE9F4EA-E2C4-4ECF-A2C1-5B0B02E4928C}" presName="linear" presStyleCnt="0">
        <dgm:presLayoutVars>
          <dgm:animLvl val="lvl"/>
          <dgm:resizeHandles val="exact"/>
        </dgm:presLayoutVars>
      </dgm:prSet>
      <dgm:spPr/>
    </dgm:pt>
    <dgm:pt modelId="{5E64975E-8E5A-45D8-931C-87054B04F90E}" type="pres">
      <dgm:prSet presAssocID="{5C5BAB51-705B-428C-9FC7-DB0FBDB66672}" presName="parentText" presStyleLbl="node1" presStyleIdx="0" presStyleCnt="2" custLinFactNeighborY="-199">
        <dgm:presLayoutVars>
          <dgm:chMax val="0"/>
          <dgm:bulletEnabled val="1"/>
        </dgm:presLayoutVars>
      </dgm:prSet>
      <dgm:spPr/>
    </dgm:pt>
    <dgm:pt modelId="{C55A9AB8-9331-4FB2-976D-AC64F60B8A65}" type="pres">
      <dgm:prSet presAssocID="{5C5BAB51-705B-428C-9FC7-DB0FBDB66672}" presName="childText" presStyleLbl="revTx" presStyleIdx="0" presStyleCnt="2">
        <dgm:presLayoutVars>
          <dgm:bulletEnabled val="1"/>
        </dgm:presLayoutVars>
      </dgm:prSet>
      <dgm:spPr/>
    </dgm:pt>
    <dgm:pt modelId="{AE90792B-C6DA-4B07-8F91-2834905D5C89}" type="pres">
      <dgm:prSet presAssocID="{9F5E67E1-AF12-4213-84BC-CF353954D27B}" presName="parentText" presStyleLbl="node1" presStyleIdx="1" presStyleCnt="2">
        <dgm:presLayoutVars>
          <dgm:chMax val="0"/>
          <dgm:bulletEnabled val="1"/>
        </dgm:presLayoutVars>
      </dgm:prSet>
      <dgm:spPr/>
    </dgm:pt>
    <dgm:pt modelId="{5B5D9F0B-7741-4781-8FF0-CF713EA2DE74}" type="pres">
      <dgm:prSet presAssocID="{9F5E67E1-AF12-4213-84BC-CF353954D27B}" presName="childText" presStyleLbl="revTx" presStyleIdx="1" presStyleCnt="2">
        <dgm:presLayoutVars>
          <dgm:bulletEnabled val="1"/>
        </dgm:presLayoutVars>
      </dgm:prSet>
      <dgm:spPr/>
    </dgm:pt>
  </dgm:ptLst>
  <dgm:cxnLst>
    <dgm:cxn modelId="{83BF010F-734A-4A11-94FE-0B818A766FDE}" type="presOf" srcId="{47578D60-0064-4561-B15D-FF64A9416C62}" destId="{C55A9AB8-9331-4FB2-976D-AC64F60B8A65}" srcOrd="0" destOrd="1" presId="urn:microsoft.com/office/officeart/2005/8/layout/vList2"/>
    <dgm:cxn modelId="{72849311-DDA2-4875-9E98-7359B202BD78}" type="presOf" srcId="{2DE9F4EA-E2C4-4ECF-A2C1-5B0B02E4928C}" destId="{4E501D3C-C547-4617-927F-5E20D894FD10}" srcOrd="0" destOrd="0" presId="urn:microsoft.com/office/officeart/2005/8/layout/vList2"/>
    <dgm:cxn modelId="{83C01217-D771-4011-991F-43B25C86814C}" type="presOf" srcId="{666AB29B-DE4C-415D-AFED-176580A15DCF}" destId="{5B5D9F0B-7741-4781-8FF0-CF713EA2DE74}" srcOrd="0" destOrd="2" presId="urn:microsoft.com/office/officeart/2005/8/layout/vList2"/>
    <dgm:cxn modelId="{E750172D-6D86-4252-B418-1457B7B5912D}" srcId="{9F5E67E1-AF12-4213-84BC-CF353954D27B}" destId="{7A83EB33-D465-4B69-A407-758ECDB338E8}" srcOrd="0" destOrd="0" parTransId="{80C33FBD-F54D-4C36-AD00-6A252F4F4F7C}" sibTransId="{1007D573-434D-4C99-A3AA-3B433693B5BC}"/>
    <dgm:cxn modelId="{21D13331-1FB3-45AF-9F35-435B09E02C0E}" type="presOf" srcId="{7A83EB33-D465-4B69-A407-758ECDB338E8}" destId="{5B5D9F0B-7741-4781-8FF0-CF713EA2DE74}" srcOrd="0" destOrd="0" presId="urn:microsoft.com/office/officeart/2005/8/layout/vList2"/>
    <dgm:cxn modelId="{735B0738-FD56-47F0-B366-7D34392DBE26}" type="presOf" srcId="{57E5B6FC-98C4-4DC6-9E06-A0DD5EC5D44B}" destId="{C55A9AB8-9331-4FB2-976D-AC64F60B8A65}" srcOrd="0" destOrd="2" presId="urn:microsoft.com/office/officeart/2005/8/layout/vList2"/>
    <dgm:cxn modelId="{7A7F4B3C-43A1-4447-B432-1F201E872146}" srcId="{5C5BAB51-705B-428C-9FC7-DB0FBDB66672}" destId="{57E5B6FC-98C4-4DC6-9E06-A0DD5EC5D44B}" srcOrd="2" destOrd="0" parTransId="{6AA8D936-4F27-4C5B-85FB-F906363813CA}" sibTransId="{C1BD8672-CBFD-4318-8D04-496F0C88D993}"/>
    <dgm:cxn modelId="{069BD65E-D2AA-4064-9BEA-AFBE40792374}" srcId="{9F5E67E1-AF12-4213-84BC-CF353954D27B}" destId="{666AB29B-DE4C-415D-AFED-176580A15DCF}" srcOrd="2" destOrd="0" parTransId="{7600F2A2-A163-47BA-B9E1-13EED8D96B55}" sibTransId="{C016E66F-5193-4D1A-A532-9AB9C4C333CF}"/>
    <dgm:cxn modelId="{D3E40560-2A39-4956-9112-E5A7438E0B07}" srcId="{5C5BAB51-705B-428C-9FC7-DB0FBDB66672}" destId="{3E9DEF50-625A-40EE-A594-9DDCDBBBD9A9}" srcOrd="0" destOrd="0" parTransId="{FA3EDA86-8884-42CB-AB2D-EB6FBCE0F746}" sibTransId="{2491B8C3-598C-448B-954E-B030D6F0766A}"/>
    <dgm:cxn modelId="{4A864362-850B-424A-82EE-A019E99D48B6}" type="presOf" srcId="{3E9DEF50-625A-40EE-A594-9DDCDBBBD9A9}" destId="{C55A9AB8-9331-4FB2-976D-AC64F60B8A65}" srcOrd="0" destOrd="0" presId="urn:microsoft.com/office/officeart/2005/8/layout/vList2"/>
    <dgm:cxn modelId="{1F34B947-ECAB-4C1C-AD20-CF26D76E5B7B}" type="presOf" srcId="{C8069CD8-CEAF-4429-9F3A-947FE9D35FAF}" destId="{C55A9AB8-9331-4FB2-976D-AC64F60B8A65}" srcOrd="0" destOrd="3" presId="urn:microsoft.com/office/officeart/2005/8/layout/vList2"/>
    <dgm:cxn modelId="{82F26B7C-4013-4454-BCA0-FFF4A003AD98}" srcId="{2DE9F4EA-E2C4-4ECF-A2C1-5B0B02E4928C}" destId="{9F5E67E1-AF12-4213-84BC-CF353954D27B}" srcOrd="1" destOrd="0" parTransId="{98DFD5B9-B948-4C1B-B237-80679D1F0B0F}" sibTransId="{11228F6F-6518-46E0-AC7D-AB4B80E9B18E}"/>
    <dgm:cxn modelId="{DB65F188-4EF1-4780-AA2D-FA5E68563BBE}" type="presOf" srcId="{5C5BAB51-705B-428C-9FC7-DB0FBDB66672}" destId="{5E64975E-8E5A-45D8-931C-87054B04F90E}" srcOrd="0" destOrd="0" presId="urn:microsoft.com/office/officeart/2005/8/layout/vList2"/>
    <dgm:cxn modelId="{E228A18D-0A3A-4DA7-A551-5889FC8BE6B2}" type="presOf" srcId="{9F5E67E1-AF12-4213-84BC-CF353954D27B}" destId="{AE90792B-C6DA-4B07-8F91-2834905D5C89}" srcOrd="0" destOrd="0" presId="urn:microsoft.com/office/officeart/2005/8/layout/vList2"/>
    <dgm:cxn modelId="{D6CB8491-B168-43B7-8A47-025DA527765E}" srcId="{2DE9F4EA-E2C4-4ECF-A2C1-5B0B02E4928C}" destId="{5C5BAB51-705B-428C-9FC7-DB0FBDB66672}" srcOrd="0" destOrd="0" parTransId="{722F2845-A012-45AA-A2B9-6B2E836DC9B0}" sibTransId="{29095364-1439-41DD-A7E6-D01133D804CB}"/>
    <dgm:cxn modelId="{BB945E9F-349E-4638-87C0-3BDEB135B4F9}" srcId="{9F5E67E1-AF12-4213-84BC-CF353954D27B}" destId="{50E52BC9-EBC4-4723-B617-291542BA888A}" srcOrd="1" destOrd="0" parTransId="{3FDAAF96-728F-429E-A137-F310C2E3A621}" sibTransId="{A46A1595-E932-4411-A00F-CFDDEFC63E00}"/>
    <dgm:cxn modelId="{A6258EC0-DBAE-40C6-8603-4B38A93B489A}" type="presOf" srcId="{50E52BC9-EBC4-4723-B617-291542BA888A}" destId="{5B5D9F0B-7741-4781-8FF0-CF713EA2DE74}" srcOrd="0" destOrd="1" presId="urn:microsoft.com/office/officeart/2005/8/layout/vList2"/>
    <dgm:cxn modelId="{7149BCC0-E3B1-43BE-98B7-562794235BD3}" srcId="{5C5BAB51-705B-428C-9FC7-DB0FBDB66672}" destId="{47578D60-0064-4561-B15D-FF64A9416C62}" srcOrd="1" destOrd="0" parTransId="{EE349B04-5824-4702-94AD-83D2A5CA5BD4}" sibTransId="{05F7E41D-8CCD-40C2-9B55-D4D9AF52C314}"/>
    <dgm:cxn modelId="{BC80EBE9-FEA9-4BCC-A69F-2B5A549C6693}" srcId="{5C5BAB51-705B-428C-9FC7-DB0FBDB66672}" destId="{C8069CD8-CEAF-4429-9F3A-947FE9D35FAF}" srcOrd="3" destOrd="0" parTransId="{D3446B8A-DA9C-4A56-A7A4-C40C4C39F21F}" sibTransId="{CA2D355B-C652-4CDF-BDF7-7FEFFD7C553D}"/>
    <dgm:cxn modelId="{53CA9135-385D-4E9C-A7DA-85B7D912E8E6}" type="presParOf" srcId="{4E501D3C-C547-4617-927F-5E20D894FD10}" destId="{5E64975E-8E5A-45D8-931C-87054B04F90E}" srcOrd="0" destOrd="0" presId="urn:microsoft.com/office/officeart/2005/8/layout/vList2"/>
    <dgm:cxn modelId="{D22DEA67-B3D6-4C56-BE53-03CC4D0CECE2}" type="presParOf" srcId="{4E501D3C-C547-4617-927F-5E20D894FD10}" destId="{C55A9AB8-9331-4FB2-976D-AC64F60B8A65}" srcOrd="1" destOrd="0" presId="urn:microsoft.com/office/officeart/2005/8/layout/vList2"/>
    <dgm:cxn modelId="{9E0A0A3C-A45B-4FBE-B5AF-CDF6175385F3}" type="presParOf" srcId="{4E501D3C-C547-4617-927F-5E20D894FD10}" destId="{AE90792B-C6DA-4B07-8F91-2834905D5C89}" srcOrd="2" destOrd="0" presId="urn:microsoft.com/office/officeart/2005/8/layout/vList2"/>
    <dgm:cxn modelId="{2844F785-F477-4AC0-B970-9FBC817C4EC6}" type="presParOf" srcId="{4E501D3C-C547-4617-927F-5E20D894FD10}" destId="{5B5D9F0B-7741-4781-8FF0-CF713EA2DE74}"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DE9F4EA-E2C4-4ECF-A2C1-5B0B02E492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C5BAB51-705B-428C-9FC7-DB0FBDB66672}">
      <dgm:prSet phldrT="[文本]"/>
      <dgm:spPr/>
      <dgm:t>
        <a:bodyPr/>
        <a:lstStyle/>
        <a:p>
          <a:r>
            <a:rPr lang="zh-CN" altLang="en-US" dirty="0"/>
            <a:t>先在测试环境上进行护网演练</a:t>
          </a:r>
        </a:p>
      </dgm:t>
    </dgm:pt>
    <dgm:pt modelId="{722F2845-A012-45AA-A2B9-6B2E836DC9B0}" type="parTrans" cxnId="{D6CB8491-B168-43B7-8A47-025DA527765E}">
      <dgm:prSet/>
      <dgm:spPr/>
      <dgm:t>
        <a:bodyPr/>
        <a:lstStyle/>
        <a:p>
          <a:endParaRPr lang="zh-CN" altLang="en-US"/>
        </a:p>
      </dgm:t>
    </dgm:pt>
    <dgm:pt modelId="{29095364-1439-41DD-A7E6-D01133D804CB}" type="sibTrans" cxnId="{D6CB8491-B168-43B7-8A47-025DA527765E}">
      <dgm:prSet/>
      <dgm:spPr/>
      <dgm:t>
        <a:bodyPr/>
        <a:lstStyle/>
        <a:p>
          <a:endParaRPr lang="zh-CN" altLang="en-US"/>
        </a:p>
      </dgm:t>
    </dgm:pt>
    <dgm:pt modelId="{47578D60-0064-4561-B15D-FF64A9416C62}">
      <dgm:prSet phldrT="[文本]"/>
      <dgm:spPr/>
      <dgm:t>
        <a:bodyPr/>
        <a:lstStyle/>
        <a:p>
          <a:r>
            <a:rPr lang="zh-CN" altLang="en-US" dirty="0">
              <a:latin typeface="微软雅黑" pitchFamily="34" charset="-122"/>
              <a:ea typeface="微软雅黑" pitchFamily="34" charset="-122"/>
            </a:rPr>
            <a:t>专门请安全厂商来现场接入测试环境网段，对内网机器和系统进行攻击测试，发现</a:t>
          </a:r>
          <a:r>
            <a:rPr lang="en-US" altLang="zh-CN" dirty="0" err="1">
              <a:latin typeface="微软雅黑" pitchFamily="34" charset="-122"/>
              <a:ea typeface="微软雅黑" pitchFamily="34" charset="-122"/>
            </a:rPr>
            <a:t>gitlab</a:t>
          </a:r>
          <a:r>
            <a:rPr lang="en-US" altLang="zh-CN" dirty="0">
              <a:latin typeface="微软雅黑" pitchFamily="34" charset="-122"/>
              <a:ea typeface="微软雅黑" pitchFamily="34" charset="-122"/>
            </a:rPr>
            <a:t> Public</a:t>
          </a:r>
          <a:r>
            <a:rPr lang="zh-CN" altLang="en-US" dirty="0">
              <a:latin typeface="微软雅黑" pitchFamily="34" charset="-122"/>
              <a:ea typeface="微软雅黑" pitchFamily="34" charset="-122"/>
            </a:rPr>
            <a:t>有密码泄露，测试环境邮箱存在弱密码，几十台测试服务器</a:t>
          </a:r>
          <a:r>
            <a:rPr lang="en-US" altLang="zh-CN" dirty="0">
              <a:latin typeface="微软雅黑" pitchFamily="34" charset="-122"/>
              <a:ea typeface="微软雅黑" pitchFamily="34" charset="-122"/>
            </a:rPr>
            <a:t>SSH</a:t>
          </a:r>
          <a:r>
            <a:rPr lang="zh-CN" altLang="en-US" dirty="0">
              <a:latin typeface="微软雅黑" pitchFamily="34" charset="-122"/>
              <a:ea typeface="微软雅黑" pitchFamily="34" charset="-122"/>
            </a:rPr>
            <a:t>口令被爆破</a:t>
          </a:r>
        </a:p>
      </dgm:t>
    </dgm:pt>
    <dgm:pt modelId="{EE349B04-5824-4702-94AD-83D2A5CA5BD4}" type="parTrans" cxnId="{7149BCC0-E3B1-43BE-98B7-562794235BD3}">
      <dgm:prSet/>
      <dgm:spPr/>
      <dgm:t>
        <a:bodyPr/>
        <a:lstStyle/>
        <a:p>
          <a:endParaRPr lang="zh-CN" altLang="en-US"/>
        </a:p>
      </dgm:t>
    </dgm:pt>
    <dgm:pt modelId="{05F7E41D-8CCD-40C2-9B55-D4D9AF52C314}" type="sibTrans" cxnId="{7149BCC0-E3B1-43BE-98B7-562794235BD3}">
      <dgm:prSet/>
      <dgm:spPr/>
      <dgm:t>
        <a:bodyPr/>
        <a:lstStyle/>
        <a:p>
          <a:endParaRPr lang="zh-CN" altLang="en-US"/>
        </a:p>
      </dgm:t>
    </dgm:pt>
    <dgm:pt modelId="{666AB29B-DE4C-415D-AFED-176580A15DCF}">
      <dgm:prSet phldrT="[文本]"/>
      <dgm:spPr/>
      <dgm:t>
        <a:bodyPr/>
        <a:lstStyle/>
        <a:p>
          <a:r>
            <a:rPr lang="zh-CN" altLang="en-US" dirty="0">
              <a:latin typeface="微软雅黑" pitchFamily="34" charset="-122"/>
              <a:ea typeface="微软雅黑" pitchFamily="34" charset="-122"/>
            </a:rPr>
            <a:t>发现一些不需要登录就可以访问的服务</a:t>
          </a:r>
        </a:p>
      </dgm:t>
    </dgm:pt>
    <dgm:pt modelId="{C016E66F-5193-4D1A-A532-9AB9C4C333CF}" type="sibTrans" cxnId="{069BD65E-D2AA-4064-9BEA-AFBE40792374}">
      <dgm:prSet/>
      <dgm:spPr/>
      <dgm:t>
        <a:bodyPr/>
        <a:lstStyle/>
        <a:p>
          <a:endParaRPr lang="zh-CN" altLang="en-US"/>
        </a:p>
      </dgm:t>
    </dgm:pt>
    <dgm:pt modelId="{7600F2A2-A163-47BA-B9E1-13EED8D96B55}" type="parTrans" cxnId="{069BD65E-D2AA-4064-9BEA-AFBE40792374}">
      <dgm:prSet/>
      <dgm:spPr/>
      <dgm:t>
        <a:bodyPr/>
        <a:lstStyle/>
        <a:p>
          <a:endParaRPr lang="zh-CN" altLang="en-US"/>
        </a:p>
      </dgm:t>
    </dgm:pt>
    <dgm:pt modelId="{7A83EB33-D465-4B69-A407-758ECDB338E8}">
      <dgm:prSet phldrT="[文本]"/>
      <dgm:spPr/>
      <dgm:t>
        <a:bodyPr/>
        <a:lstStyle/>
        <a:p>
          <a:r>
            <a:rPr lang="zh-CN" altLang="en-US" dirty="0">
              <a:latin typeface="微软雅黑" pitchFamily="34" charset="-122"/>
              <a:ea typeface="微软雅黑" pitchFamily="34" charset="-122"/>
            </a:rPr>
            <a:t>专门请安全厂商来到现场接入生产系统做系统攻击演练，发现</a:t>
          </a:r>
          <a:r>
            <a:rPr lang="en-US" altLang="zh-CN" dirty="0">
              <a:latin typeface="微软雅黑" pitchFamily="34" charset="-122"/>
              <a:ea typeface="微软雅黑" pitchFamily="34" charset="-122"/>
            </a:rPr>
            <a:t>.remote</a:t>
          </a:r>
          <a:r>
            <a:rPr lang="zh-CN" altLang="en-US" dirty="0">
              <a:latin typeface="微软雅黑" pitchFamily="34" charset="-122"/>
              <a:ea typeface="微软雅黑" pitchFamily="34" charset="-122"/>
            </a:rPr>
            <a:t>请求可反序列化</a:t>
          </a:r>
        </a:p>
      </dgm:t>
    </dgm:pt>
    <dgm:pt modelId="{1007D573-434D-4C99-A3AA-3B433693B5BC}" type="sibTrans" cxnId="{E750172D-6D86-4252-B418-1457B7B5912D}">
      <dgm:prSet/>
      <dgm:spPr/>
      <dgm:t>
        <a:bodyPr/>
        <a:lstStyle/>
        <a:p>
          <a:endParaRPr lang="zh-CN" altLang="en-US"/>
        </a:p>
      </dgm:t>
    </dgm:pt>
    <dgm:pt modelId="{80C33FBD-F54D-4C36-AD00-6A252F4F4F7C}" type="parTrans" cxnId="{E750172D-6D86-4252-B418-1457B7B5912D}">
      <dgm:prSet/>
      <dgm:spPr/>
      <dgm:t>
        <a:bodyPr/>
        <a:lstStyle/>
        <a:p>
          <a:endParaRPr lang="zh-CN" altLang="en-US"/>
        </a:p>
      </dgm:t>
    </dgm:pt>
    <dgm:pt modelId="{9F5E67E1-AF12-4213-84BC-CF353954D27B}">
      <dgm:prSet phldrT="[文本]"/>
      <dgm:spPr/>
      <dgm:t>
        <a:bodyPr/>
        <a:lstStyle/>
        <a:p>
          <a:r>
            <a:rPr lang="zh-CN" altLang="en-US" dirty="0"/>
            <a:t>最后在生产环境上进行护网演练</a:t>
          </a:r>
        </a:p>
      </dgm:t>
    </dgm:pt>
    <dgm:pt modelId="{11228F6F-6518-46E0-AC7D-AB4B80E9B18E}" type="sibTrans" cxnId="{82F26B7C-4013-4454-BCA0-FFF4A003AD98}">
      <dgm:prSet/>
      <dgm:spPr/>
      <dgm:t>
        <a:bodyPr/>
        <a:lstStyle/>
        <a:p>
          <a:endParaRPr lang="zh-CN" altLang="en-US"/>
        </a:p>
      </dgm:t>
    </dgm:pt>
    <dgm:pt modelId="{98DFD5B9-B948-4C1B-B237-80679D1F0B0F}" type="parTrans" cxnId="{82F26B7C-4013-4454-BCA0-FFF4A003AD98}">
      <dgm:prSet/>
      <dgm:spPr/>
      <dgm:t>
        <a:bodyPr/>
        <a:lstStyle/>
        <a:p>
          <a:endParaRPr lang="zh-CN" altLang="en-US"/>
        </a:p>
      </dgm:t>
    </dgm:pt>
    <dgm:pt modelId="{50E52BC9-EBC4-4723-B617-291542BA888A}">
      <dgm:prSet phldrT="[文本]"/>
      <dgm:spPr/>
      <dgm:t>
        <a:bodyPr/>
        <a:lstStyle/>
        <a:p>
          <a:r>
            <a:rPr lang="zh-CN" altLang="en-US" dirty="0">
              <a:latin typeface="微软雅黑" pitchFamily="34" charset="-122"/>
              <a:ea typeface="微软雅黑" pitchFamily="34" charset="-122"/>
            </a:rPr>
            <a:t>发现</a:t>
          </a:r>
          <a:r>
            <a:rPr lang="en-US" altLang="zh-CN" dirty="0">
              <a:latin typeface="微软雅黑" pitchFamily="34" charset="-122"/>
              <a:ea typeface="微软雅黑" pitchFamily="34" charset="-122"/>
            </a:rPr>
            <a:t>commons-collections</a:t>
          </a:r>
          <a:r>
            <a:rPr lang="zh-CN" altLang="en-US" dirty="0">
              <a:latin typeface="微软雅黑" pitchFamily="34" charset="-122"/>
              <a:ea typeface="微软雅黑" pitchFamily="34" charset="-122"/>
            </a:rPr>
            <a:t>第三方</a:t>
          </a:r>
          <a:r>
            <a:rPr lang="en-US" altLang="zh-CN" dirty="0">
              <a:latin typeface="微软雅黑" pitchFamily="34" charset="-122"/>
              <a:ea typeface="微软雅黑" pitchFamily="34" charset="-122"/>
            </a:rPr>
            <a:t>jar</a:t>
          </a:r>
          <a:r>
            <a:rPr lang="zh-CN" altLang="en-US" dirty="0">
              <a:latin typeface="微软雅黑" pitchFamily="34" charset="-122"/>
              <a:ea typeface="微软雅黑" pitchFamily="34" charset="-122"/>
            </a:rPr>
            <a:t>包存在反序列化漏洞问题</a:t>
          </a:r>
        </a:p>
      </dgm:t>
    </dgm:pt>
    <dgm:pt modelId="{3FDAAF96-728F-429E-A137-F310C2E3A621}" type="parTrans" cxnId="{BB945E9F-349E-4638-87C0-3BDEB135B4F9}">
      <dgm:prSet/>
      <dgm:spPr/>
      <dgm:t>
        <a:bodyPr/>
        <a:lstStyle/>
        <a:p>
          <a:endParaRPr lang="zh-CN" altLang="en-US"/>
        </a:p>
      </dgm:t>
    </dgm:pt>
    <dgm:pt modelId="{A46A1595-E932-4411-A00F-CFDDEFC63E00}" type="sibTrans" cxnId="{BB945E9F-349E-4638-87C0-3BDEB135B4F9}">
      <dgm:prSet/>
      <dgm:spPr/>
      <dgm:t>
        <a:bodyPr/>
        <a:lstStyle/>
        <a:p>
          <a:endParaRPr lang="zh-CN" altLang="en-US"/>
        </a:p>
      </dgm:t>
    </dgm:pt>
    <dgm:pt modelId="{DB4B50AF-07EA-475B-A0C6-092C3841DA5B}">
      <dgm:prSet phldrT="[文本]"/>
      <dgm:spPr/>
      <dgm:t>
        <a:bodyPr/>
        <a:lstStyle/>
        <a:p>
          <a:endParaRPr lang="zh-CN" altLang="en-US" dirty="0"/>
        </a:p>
      </dgm:t>
    </dgm:pt>
    <dgm:pt modelId="{16507F50-EC43-4B5C-A816-61C820B291CB}" type="parTrans" cxnId="{7DB94822-063D-4D30-A0B2-A01242FF5223}">
      <dgm:prSet/>
      <dgm:spPr/>
      <dgm:t>
        <a:bodyPr/>
        <a:lstStyle/>
        <a:p>
          <a:endParaRPr lang="zh-CN" altLang="en-US"/>
        </a:p>
      </dgm:t>
    </dgm:pt>
    <dgm:pt modelId="{D879C941-3AD9-4C1B-9363-545F52C381F6}" type="sibTrans" cxnId="{7DB94822-063D-4D30-A0B2-A01242FF5223}">
      <dgm:prSet/>
      <dgm:spPr/>
      <dgm:t>
        <a:bodyPr/>
        <a:lstStyle/>
        <a:p>
          <a:endParaRPr lang="zh-CN" altLang="en-US"/>
        </a:p>
      </dgm:t>
    </dgm:pt>
    <dgm:pt modelId="{C8069CD8-CEAF-4429-9F3A-947FE9D35FAF}">
      <dgm:prSet phldrT="[文本]"/>
      <dgm:spPr/>
      <dgm:t>
        <a:bodyPr/>
        <a:lstStyle/>
        <a:p>
          <a:endParaRPr lang="zh-CN" altLang="en-US" dirty="0"/>
        </a:p>
      </dgm:t>
    </dgm:pt>
    <dgm:pt modelId="{D3446B8A-DA9C-4A56-A7A4-C40C4C39F21F}" type="parTrans" cxnId="{BC80EBE9-FEA9-4BCC-A69F-2B5A549C6693}">
      <dgm:prSet/>
      <dgm:spPr/>
      <dgm:t>
        <a:bodyPr/>
        <a:lstStyle/>
        <a:p>
          <a:endParaRPr lang="zh-CN" altLang="en-US"/>
        </a:p>
      </dgm:t>
    </dgm:pt>
    <dgm:pt modelId="{CA2D355B-C652-4CDF-BDF7-7FEFFD7C553D}" type="sibTrans" cxnId="{BC80EBE9-FEA9-4BCC-A69F-2B5A549C6693}">
      <dgm:prSet/>
      <dgm:spPr/>
      <dgm:t>
        <a:bodyPr/>
        <a:lstStyle/>
        <a:p>
          <a:endParaRPr lang="zh-CN" altLang="en-US"/>
        </a:p>
      </dgm:t>
    </dgm:pt>
    <dgm:pt modelId="{558C3E3F-CEDD-46F8-9925-C479CA7E8DFD}">
      <dgm:prSet phldrT="[文本]"/>
      <dgm:spPr/>
      <dgm:t>
        <a:bodyPr/>
        <a:lstStyle/>
        <a:p>
          <a:r>
            <a:rPr lang="zh-CN" altLang="en-US" dirty="0">
              <a:latin typeface="微软雅黑" pitchFamily="34" charset="-122"/>
              <a:ea typeface="微软雅黑" pitchFamily="34" charset="-122"/>
            </a:rPr>
            <a:t>发现第三方</a:t>
          </a:r>
          <a:r>
            <a:rPr lang="en-US" altLang="zh-CN" dirty="0">
              <a:latin typeface="微软雅黑" pitchFamily="34" charset="-122"/>
              <a:ea typeface="微软雅黑" pitchFamily="34" charset="-122"/>
            </a:rPr>
            <a:t>c3p0</a:t>
          </a:r>
          <a:r>
            <a:rPr lang="zh-CN" altLang="en-US" dirty="0">
              <a:latin typeface="微软雅黑" pitchFamily="34" charset="-122"/>
              <a:ea typeface="微软雅黑" pitchFamily="34" charset="-122"/>
            </a:rPr>
            <a:t>的</a:t>
          </a:r>
          <a:r>
            <a:rPr lang="en-US" altLang="zh-CN" dirty="0">
              <a:latin typeface="微软雅黑" pitchFamily="34" charset="-122"/>
              <a:ea typeface="微软雅黑" pitchFamily="34" charset="-122"/>
            </a:rPr>
            <a:t>jar</a:t>
          </a:r>
          <a:r>
            <a:rPr lang="zh-CN" altLang="en-US" dirty="0">
              <a:latin typeface="微软雅黑" pitchFamily="34" charset="-122"/>
              <a:ea typeface="微软雅黑" pitchFamily="34" charset="-122"/>
            </a:rPr>
            <a:t>包存在反序列化漏洞</a:t>
          </a:r>
        </a:p>
      </dgm:t>
    </dgm:pt>
    <dgm:pt modelId="{D478156A-655F-4031-A8C4-39B3AACC5DB7}" type="parTrans" cxnId="{FDBCA1D4-19E6-4214-8873-2639BA18BA0D}">
      <dgm:prSet/>
      <dgm:spPr/>
      <dgm:t>
        <a:bodyPr/>
        <a:lstStyle/>
        <a:p>
          <a:endParaRPr lang="zh-CN" altLang="en-US"/>
        </a:p>
      </dgm:t>
    </dgm:pt>
    <dgm:pt modelId="{A07378DA-4A62-4393-95AC-6644435F9567}" type="sibTrans" cxnId="{FDBCA1D4-19E6-4214-8873-2639BA18BA0D}">
      <dgm:prSet/>
      <dgm:spPr/>
      <dgm:t>
        <a:bodyPr/>
        <a:lstStyle/>
        <a:p>
          <a:endParaRPr lang="zh-CN" altLang="en-US"/>
        </a:p>
      </dgm:t>
    </dgm:pt>
    <dgm:pt modelId="{48107176-BF2A-4813-8AEB-A3616FD939F6}">
      <dgm:prSet phldrT="[文本]"/>
      <dgm:spPr/>
      <dgm:t>
        <a:bodyPr/>
        <a:lstStyle/>
        <a:p>
          <a:r>
            <a:rPr lang="zh-CN" altLang="en-US" dirty="0">
              <a:latin typeface="微软雅黑" pitchFamily="34" charset="-122"/>
              <a:ea typeface="微软雅黑" pitchFamily="34" charset="-122"/>
            </a:rPr>
            <a:t>登录后发现外网系统的业务附件文件可被猜测下载</a:t>
          </a:r>
        </a:p>
      </dgm:t>
    </dgm:pt>
    <dgm:pt modelId="{13DB1E7C-AC5B-478F-A9BB-E4A7CBD2E6CC}" type="parTrans" cxnId="{08CC17EB-BCDA-4CB8-8AD5-F4A370335074}">
      <dgm:prSet/>
      <dgm:spPr/>
      <dgm:t>
        <a:bodyPr/>
        <a:lstStyle/>
        <a:p>
          <a:endParaRPr lang="zh-CN" altLang="en-US"/>
        </a:p>
      </dgm:t>
    </dgm:pt>
    <dgm:pt modelId="{648C1632-80ED-4E83-9999-4CCF404736E2}" type="sibTrans" cxnId="{08CC17EB-BCDA-4CB8-8AD5-F4A370335074}">
      <dgm:prSet/>
      <dgm:spPr/>
      <dgm:t>
        <a:bodyPr/>
        <a:lstStyle/>
        <a:p>
          <a:endParaRPr lang="zh-CN" altLang="en-US"/>
        </a:p>
      </dgm:t>
    </dgm:pt>
    <dgm:pt modelId="{4E501D3C-C547-4617-927F-5E20D894FD10}" type="pres">
      <dgm:prSet presAssocID="{2DE9F4EA-E2C4-4ECF-A2C1-5B0B02E4928C}" presName="linear" presStyleCnt="0">
        <dgm:presLayoutVars>
          <dgm:animLvl val="lvl"/>
          <dgm:resizeHandles val="exact"/>
        </dgm:presLayoutVars>
      </dgm:prSet>
      <dgm:spPr/>
    </dgm:pt>
    <dgm:pt modelId="{5E64975E-8E5A-45D8-931C-87054B04F90E}" type="pres">
      <dgm:prSet presAssocID="{5C5BAB51-705B-428C-9FC7-DB0FBDB66672}" presName="parentText" presStyleLbl="node1" presStyleIdx="0" presStyleCnt="2" custLinFactNeighborY="-199">
        <dgm:presLayoutVars>
          <dgm:chMax val="0"/>
          <dgm:bulletEnabled val="1"/>
        </dgm:presLayoutVars>
      </dgm:prSet>
      <dgm:spPr/>
    </dgm:pt>
    <dgm:pt modelId="{C55A9AB8-9331-4FB2-976D-AC64F60B8A65}" type="pres">
      <dgm:prSet presAssocID="{5C5BAB51-705B-428C-9FC7-DB0FBDB66672}" presName="childText" presStyleLbl="revTx" presStyleIdx="0" presStyleCnt="2">
        <dgm:presLayoutVars>
          <dgm:bulletEnabled val="1"/>
        </dgm:presLayoutVars>
      </dgm:prSet>
      <dgm:spPr/>
    </dgm:pt>
    <dgm:pt modelId="{AE90792B-C6DA-4B07-8F91-2834905D5C89}" type="pres">
      <dgm:prSet presAssocID="{9F5E67E1-AF12-4213-84BC-CF353954D27B}" presName="parentText" presStyleLbl="node1" presStyleIdx="1" presStyleCnt="2">
        <dgm:presLayoutVars>
          <dgm:chMax val="0"/>
          <dgm:bulletEnabled val="1"/>
        </dgm:presLayoutVars>
      </dgm:prSet>
      <dgm:spPr/>
    </dgm:pt>
    <dgm:pt modelId="{5B5D9F0B-7741-4781-8FF0-CF713EA2DE74}" type="pres">
      <dgm:prSet presAssocID="{9F5E67E1-AF12-4213-84BC-CF353954D27B}" presName="childText" presStyleLbl="revTx" presStyleIdx="1" presStyleCnt="2">
        <dgm:presLayoutVars>
          <dgm:bulletEnabled val="1"/>
        </dgm:presLayoutVars>
      </dgm:prSet>
      <dgm:spPr/>
    </dgm:pt>
  </dgm:ptLst>
  <dgm:cxnLst>
    <dgm:cxn modelId="{900CC81D-7FD6-4D8E-AE05-92358F827079}" type="presOf" srcId="{50E52BC9-EBC4-4723-B617-291542BA888A}" destId="{5B5D9F0B-7741-4781-8FF0-CF713EA2DE74}" srcOrd="0" destOrd="1" presId="urn:microsoft.com/office/officeart/2005/8/layout/vList2"/>
    <dgm:cxn modelId="{7FE74B20-10AC-49F5-A568-C4FEC4B6D4FA}" type="presOf" srcId="{C8069CD8-CEAF-4429-9F3A-947FE9D35FAF}" destId="{C55A9AB8-9331-4FB2-976D-AC64F60B8A65}" srcOrd="0" destOrd="3" presId="urn:microsoft.com/office/officeart/2005/8/layout/vList2"/>
    <dgm:cxn modelId="{7DB94822-063D-4D30-A0B2-A01242FF5223}" srcId="{9F5E67E1-AF12-4213-84BC-CF353954D27B}" destId="{DB4B50AF-07EA-475B-A0C6-092C3841DA5B}" srcOrd="3" destOrd="0" parTransId="{16507F50-EC43-4B5C-A816-61C820B291CB}" sibTransId="{D879C941-3AD9-4C1B-9363-545F52C381F6}"/>
    <dgm:cxn modelId="{BF98DA2A-B09D-4B97-8DD5-C19D16751134}" type="presOf" srcId="{7A83EB33-D465-4B69-A407-758ECDB338E8}" destId="{5B5D9F0B-7741-4781-8FF0-CF713EA2DE74}" srcOrd="0" destOrd="0" presId="urn:microsoft.com/office/officeart/2005/8/layout/vList2"/>
    <dgm:cxn modelId="{E750172D-6D86-4252-B418-1457B7B5912D}" srcId="{9F5E67E1-AF12-4213-84BC-CF353954D27B}" destId="{7A83EB33-D465-4B69-A407-758ECDB338E8}" srcOrd="0" destOrd="0" parTransId="{80C33FBD-F54D-4C36-AD00-6A252F4F4F7C}" sibTransId="{1007D573-434D-4C99-A3AA-3B433693B5BC}"/>
    <dgm:cxn modelId="{069BD65E-D2AA-4064-9BEA-AFBE40792374}" srcId="{9F5E67E1-AF12-4213-84BC-CF353954D27B}" destId="{666AB29B-DE4C-415D-AFED-176580A15DCF}" srcOrd="2" destOrd="0" parTransId="{7600F2A2-A163-47BA-B9E1-13EED8D96B55}" sibTransId="{C016E66F-5193-4D1A-A532-9AB9C4C333CF}"/>
    <dgm:cxn modelId="{02213C64-A178-4ECA-BA9E-767333239B80}" type="presOf" srcId="{DB4B50AF-07EA-475B-A0C6-092C3841DA5B}" destId="{5B5D9F0B-7741-4781-8FF0-CF713EA2DE74}" srcOrd="0" destOrd="3" presId="urn:microsoft.com/office/officeart/2005/8/layout/vList2"/>
    <dgm:cxn modelId="{4034DF69-973F-47E6-B631-76BBF55A0D64}" type="presOf" srcId="{47578D60-0064-4561-B15D-FF64A9416C62}" destId="{C55A9AB8-9331-4FB2-976D-AC64F60B8A65}" srcOrd="0" destOrd="0" presId="urn:microsoft.com/office/officeart/2005/8/layout/vList2"/>
    <dgm:cxn modelId="{82F26B7C-4013-4454-BCA0-FFF4A003AD98}" srcId="{2DE9F4EA-E2C4-4ECF-A2C1-5B0B02E4928C}" destId="{9F5E67E1-AF12-4213-84BC-CF353954D27B}" srcOrd="1" destOrd="0" parTransId="{98DFD5B9-B948-4C1B-B237-80679D1F0B0F}" sibTransId="{11228F6F-6518-46E0-AC7D-AB4B80E9B18E}"/>
    <dgm:cxn modelId="{D6CB8491-B168-43B7-8A47-025DA527765E}" srcId="{2DE9F4EA-E2C4-4ECF-A2C1-5B0B02E4928C}" destId="{5C5BAB51-705B-428C-9FC7-DB0FBDB66672}" srcOrd="0" destOrd="0" parTransId="{722F2845-A012-45AA-A2B9-6B2E836DC9B0}" sibTransId="{29095364-1439-41DD-A7E6-D01133D804CB}"/>
    <dgm:cxn modelId="{F01F5D95-8EC0-4533-A3B0-0825B07F1567}" type="presOf" srcId="{666AB29B-DE4C-415D-AFED-176580A15DCF}" destId="{5B5D9F0B-7741-4781-8FF0-CF713EA2DE74}" srcOrd="0" destOrd="2" presId="urn:microsoft.com/office/officeart/2005/8/layout/vList2"/>
    <dgm:cxn modelId="{A3605A9A-85A4-4BD1-95B7-CF8EED4D00BF}" type="presOf" srcId="{2DE9F4EA-E2C4-4ECF-A2C1-5B0B02E4928C}" destId="{4E501D3C-C547-4617-927F-5E20D894FD10}" srcOrd="0" destOrd="0" presId="urn:microsoft.com/office/officeart/2005/8/layout/vList2"/>
    <dgm:cxn modelId="{BB945E9F-349E-4638-87C0-3BDEB135B4F9}" srcId="{9F5E67E1-AF12-4213-84BC-CF353954D27B}" destId="{50E52BC9-EBC4-4723-B617-291542BA888A}" srcOrd="1" destOrd="0" parTransId="{3FDAAF96-728F-429E-A137-F310C2E3A621}" sibTransId="{A46A1595-E932-4411-A00F-CFDDEFC63E00}"/>
    <dgm:cxn modelId="{0F01C1B9-7E07-46A3-A26B-C6B2D989D236}" type="presOf" srcId="{5C5BAB51-705B-428C-9FC7-DB0FBDB66672}" destId="{5E64975E-8E5A-45D8-931C-87054B04F90E}" srcOrd="0" destOrd="0" presId="urn:microsoft.com/office/officeart/2005/8/layout/vList2"/>
    <dgm:cxn modelId="{7149BCC0-E3B1-43BE-98B7-562794235BD3}" srcId="{5C5BAB51-705B-428C-9FC7-DB0FBDB66672}" destId="{47578D60-0064-4561-B15D-FF64A9416C62}" srcOrd="0" destOrd="0" parTransId="{EE349B04-5824-4702-94AD-83D2A5CA5BD4}" sibTransId="{05F7E41D-8CCD-40C2-9B55-D4D9AF52C314}"/>
    <dgm:cxn modelId="{501FE9C8-1067-48B0-8C20-310A6FA0CDBC}" type="presOf" srcId="{558C3E3F-CEDD-46F8-9925-C479CA7E8DFD}" destId="{C55A9AB8-9331-4FB2-976D-AC64F60B8A65}" srcOrd="0" destOrd="1" presId="urn:microsoft.com/office/officeart/2005/8/layout/vList2"/>
    <dgm:cxn modelId="{FDBCA1D4-19E6-4214-8873-2639BA18BA0D}" srcId="{5C5BAB51-705B-428C-9FC7-DB0FBDB66672}" destId="{558C3E3F-CEDD-46F8-9925-C479CA7E8DFD}" srcOrd="1" destOrd="0" parTransId="{D478156A-655F-4031-A8C4-39B3AACC5DB7}" sibTransId="{A07378DA-4A62-4393-95AC-6644435F9567}"/>
    <dgm:cxn modelId="{BC80EBE9-FEA9-4BCC-A69F-2B5A549C6693}" srcId="{5C5BAB51-705B-428C-9FC7-DB0FBDB66672}" destId="{C8069CD8-CEAF-4429-9F3A-947FE9D35FAF}" srcOrd="3" destOrd="0" parTransId="{D3446B8A-DA9C-4A56-A7A4-C40C4C39F21F}" sibTransId="{CA2D355B-C652-4CDF-BDF7-7FEFFD7C553D}"/>
    <dgm:cxn modelId="{08CC17EB-BCDA-4CB8-8AD5-F4A370335074}" srcId="{5C5BAB51-705B-428C-9FC7-DB0FBDB66672}" destId="{48107176-BF2A-4813-8AEB-A3616FD939F6}" srcOrd="2" destOrd="0" parTransId="{13DB1E7C-AC5B-478F-A9BB-E4A7CBD2E6CC}" sibTransId="{648C1632-80ED-4E83-9999-4CCF404736E2}"/>
    <dgm:cxn modelId="{12B4F3EE-8328-4338-8B91-27A071AB072C}" type="presOf" srcId="{48107176-BF2A-4813-8AEB-A3616FD939F6}" destId="{C55A9AB8-9331-4FB2-976D-AC64F60B8A65}" srcOrd="0" destOrd="2" presId="urn:microsoft.com/office/officeart/2005/8/layout/vList2"/>
    <dgm:cxn modelId="{B944F5F0-2D4F-4067-B6C0-CCD87A570352}" type="presOf" srcId="{9F5E67E1-AF12-4213-84BC-CF353954D27B}" destId="{AE90792B-C6DA-4B07-8F91-2834905D5C89}" srcOrd="0" destOrd="0" presId="urn:microsoft.com/office/officeart/2005/8/layout/vList2"/>
    <dgm:cxn modelId="{4D9F2B7B-DE8A-4A91-98BA-D94B6B44C05F}" type="presParOf" srcId="{4E501D3C-C547-4617-927F-5E20D894FD10}" destId="{5E64975E-8E5A-45D8-931C-87054B04F90E}" srcOrd="0" destOrd="0" presId="urn:microsoft.com/office/officeart/2005/8/layout/vList2"/>
    <dgm:cxn modelId="{EBC60BCA-5FD5-4DB0-B11F-9F6BEAD6F786}" type="presParOf" srcId="{4E501D3C-C547-4617-927F-5E20D894FD10}" destId="{C55A9AB8-9331-4FB2-976D-AC64F60B8A65}" srcOrd="1" destOrd="0" presId="urn:microsoft.com/office/officeart/2005/8/layout/vList2"/>
    <dgm:cxn modelId="{7FD2B146-55B4-4163-B2CF-B469CCCF2C9E}" type="presParOf" srcId="{4E501D3C-C547-4617-927F-5E20D894FD10}" destId="{AE90792B-C6DA-4B07-8F91-2834905D5C89}" srcOrd="2" destOrd="0" presId="urn:microsoft.com/office/officeart/2005/8/layout/vList2"/>
    <dgm:cxn modelId="{73BFDC2C-D19C-4E32-BFCE-728CA79F6195}" type="presParOf" srcId="{4E501D3C-C547-4617-927F-5E20D894FD10}" destId="{5B5D9F0B-7741-4781-8FF0-CF713EA2DE74}"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DE9F4EA-E2C4-4ECF-A2C1-5B0B02E492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C5BAB51-705B-428C-9FC7-DB0FBDB66672}">
      <dgm:prSet phldrT="[文本]"/>
      <dgm:spPr/>
      <dgm:t>
        <a:bodyPr/>
        <a:lstStyle/>
        <a:p>
          <a:r>
            <a:rPr lang="zh-CN" altLang="en-US" b="1" dirty="0"/>
            <a:t>应用代码层面上从多个维度梳理安全隐患并做整改</a:t>
          </a:r>
          <a:endParaRPr lang="zh-CN" altLang="en-US" dirty="0"/>
        </a:p>
      </dgm:t>
    </dgm:pt>
    <dgm:pt modelId="{722F2845-A012-45AA-A2B9-6B2E836DC9B0}" type="parTrans" cxnId="{D6CB8491-B168-43B7-8A47-025DA527765E}">
      <dgm:prSet/>
      <dgm:spPr/>
      <dgm:t>
        <a:bodyPr/>
        <a:lstStyle/>
        <a:p>
          <a:endParaRPr lang="zh-CN" altLang="en-US"/>
        </a:p>
      </dgm:t>
    </dgm:pt>
    <dgm:pt modelId="{29095364-1439-41DD-A7E6-D01133D804CB}" type="sibTrans" cxnId="{D6CB8491-B168-43B7-8A47-025DA527765E}">
      <dgm:prSet/>
      <dgm:spPr/>
      <dgm:t>
        <a:bodyPr/>
        <a:lstStyle/>
        <a:p>
          <a:endParaRPr lang="zh-CN" altLang="en-US"/>
        </a:p>
      </dgm:t>
    </dgm:pt>
    <dgm:pt modelId="{47578D60-0064-4561-B15D-FF64A9416C62}">
      <dgm:prSet phldrT="[文本]"/>
      <dgm:spPr/>
      <dgm:t>
        <a:bodyPr/>
        <a:lstStyle/>
        <a:p>
          <a:r>
            <a:rPr lang="en-US" altLang="zh-CN" dirty="0">
              <a:latin typeface="微软雅黑" pitchFamily="34" charset="-122"/>
              <a:ea typeface="微软雅黑" pitchFamily="34" charset="-122"/>
            </a:rPr>
            <a:t>1.</a:t>
          </a:r>
          <a:r>
            <a:rPr lang="zh-CN" altLang="en-US" dirty="0">
              <a:latin typeface="微软雅黑" pitchFamily="34" charset="-122"/>
              <a:ea typeface="微软雅黑" pitchFamily="34" charset="-122"/>
            </a:rPr>
            <a:t>附件下载幢号的安全防范，排查是否存在文件</a:t>
          </a:r>
          <a:r>
            <a:rPr lang="en-US" altLang="zh-CN" dirty="0">
              <a:latin typeface="微软雅黑" pitchFamily="34" charset="-122"/>
              <a:ea typeface="微软雅黑" pitchFamily="34" charset="-122"/>
            </a:rPr>
            <a:t>ID</a:t>
          </a:r>
          <a:r>
            <a:rPr lang="zh-CN" altLang="en-US" dirty="0">
              <a:latin typeface="微软雅黑" pitchFamily="34" charset="-122"/>
              <a:ea typeface="微软雅黑" pitchFamily="34" charset="-122"/>
            </a:rPr>
            <a:t>小于</a:t>
          </a:r>
          <a:r>
            <a:rPr lang="en-US" altLang="zh-CN" dirty="0">
              <a:latin typeface="微软雅黑" pitchFamily="34" charset="-122"/>
              <a:ea typeface="微软雅黑" pitchFamily="34" charset="-122"/>
            </a:rPr>
            <a:t>10</a:t>
          </a:r>
          <a:r>
            <a:rPr lang="zh-CN" altLang="en-US" dirty="0">
              <a:latin typeface="微软雅黑" pitchFamily="34" charset="-122"/>
              <a:ea typeface="微软雅黑" pitchFamily="34" charset="-122"/>
            </a:rPr>
            <a:t>位的数据。</a:t>
          </a:r>
        </a:p>
      </dgm:t>
    </dgm:pt>
    <dgm:pt modelId="{EE349B04-5824-4702-94AD-83D2A5CA5BD4}" type="parTrans" cxnId="{7149BCC0-E3B1-43BE-98B7-562794235BD3}">
      <dgm:prSet/>
      <dgm:spPr/>
      <dgm:t>
        <a:bodyPr/>
        <a:lstStyle/>
        <a:p>
          <a:endParaRPr lang="zh-CN" altLang="en-US"/>
        </a:p>
      </dgm:t>
    </dgm:pt>
    <dgm:pt modelId="{05F7E41D-8CCD-40C2-9B55-D4D9AF52C314}" type="sibTrans" cxnId="{7149BCC0-E3B1-43BE-98B7-562794235BD3}">
      <dgm:prSet/>
      <dgm:spPr/>
      <dgm:t>
        <a:bodyPr/>
        <a:lstStyle/>
        <a:p>
          <a:endParaRPr lang="zh-CN" altLang="en-US"/>
        </a:p>
      </dgm:t>
    </dgm:pt>
    <dgm:pt modelId="{1A3E7583-BCDD-4E7D-AD86-B67D013F910D}">
      <dgm:prSet phldrT="[文本]"/>
      <dgm:spPr/>
      <dgm:t>
        <a:bodyPr/>
        <a:lstStyle/>
        <a:p>
          <a:r>
            <a:rPr lang="en-US" altLang="zh-CN" dirty="0">
              <a:latin typeface="微软雅黑" pitchFamily="34" charset="-122"/>
              <a:ea typeface="微软雅黑" pitchFamily="34" charset="-122"/>
            </a:rPr>
            <a:t>2.</a:t>
          </a:r>
          <a:r>
            <a:rPr lang="zh-CN" altLang="en-US" dirty="0">
              <a:latin typeface="微软雅黑" pitchFamily="34" charset="-122"/>
              <a:ea typeface="微软雅黑" pitchFamily="34" charset="-122"/>
            </a:rPr>
            <a:t>为防止安全攻击过程中上传文件到应用的</a:t>
          </a:r>
          <a:r>
            <a:rPr lang="en-US" altLang="zh-CN" dirty="0" err="1">
              <a:latin typeface="微软雅黑" pitchFamily="34" charset="-122"/>
              <a:ea typeface="微软雅黑" pitchFamily="34" charset="-122"/>
            </a:rPr>
            <a:t>webapps</a:t>
          </a:r>
          <a:r>
            <a:rPr lang="zh-CN" altLang="en-US" dirty="0">
              <a:latin typeface="微软雅黑" pitchFamily="34" charset="-122"/>
              <a:ea typeface="微软雅黑" pitchFamily="34" charset="-122"/>
            </a:rPr>
            <a:t>目录中，对该目录的权限设置为只读。</a:t>
          </a:r>
        </a:p>
      </dgm:t>
    </dgm:pt>
    <dgm:pt modelId="{6A929573-A9C0-437E-B93F-6A62B38765B1}" type="parTrans" cxnId="{942C35E3-B399-4199-B0AD-6177197CF4F4}">
      <dgm:prSet/>
      <dgm:spPr/>
    </dgm:pt>
    <dgm:pt modelId="{0F616FC9-0411-4CFF-A842-DD4ADE6C8A25}" type="sibTrans" cxnId="{942C35E3-B399-4199-B0AD-6177197CF4F4}">
      <dgm:prSet/>
      <dgm:spPr/>
    </dgm:pt>
    <dgm:pt modelId="{25B59FC1-DFCB-4BAC-8208-BA960FCC7B01}">
      <dgm:prSet phldrT="[文本]"/>
      <dgm:spPr/>
      <dgm:t>
        <a:bodyPr/>
        <a:lstStyle/>
        <a:p>
          <a:r>
            <a:rPr lang="en-US" altLang="zh-CN" dirty="0">
              <a:latin typeface="微软雅黑" pitchFamily="34" charset="-122"/>
              <a:ea typeface="微软雅黑" pitchFamily="34" charset="-122"/>
            </a:rPr>
            <a:t>3.</a:t>
          </a:r>
          <a:r>
            <a:rPr lang="zh-CN" altLang="en-US" dirty="0">
              <a:latin typeface="微软雅黑" pitchFamily="34" charset="-122"/>
              <a:ea typeface="微软雅黑" pitchFamily="34" charset="-122"/>
            </a:rPr>
            <a:t>全面梳理应用系统接入点的安全隐患，包括未登录可访问的</a:t>
          </a:r>
          <a:r>
            <a:rPr lang="en-US" altLang="zh-CN" dirty="0">
              <a:latin typeface="微软雅黑" pitchFamily="34" charset="-122"/>
              <a:ea typeface="微软雅黑" pitchFamily="34" charset="-122"/>
            </a:rPr>
            <a:t>URL</a:t>
          </a:r>
          <a:r>
            <a:rPr lang="zh-CN" altLang="en-US" dirty="0">
              <a:latin typeface="微软雅黑" pitchFamily="34" charset="-122"/>
              <a:ea typeface="微软雅黑" pitchFamily="34" charset="-122"/>
            </a:rPr>
            <a:t>资源、可访问的服务，登录页面的限制条件，反向单点登录</a:t>
          </a:r>
          <a:r>
            <a:rPr lang="en-US" altLang="zh-CN" dirty="0">
              <a:latin typeface="微软雅黑" pitchFamily="34" charset="-122"/>
              <a:ea typeface="微软雅黑" pitchFamily="34" charset="-122"/>
            </a:rPr>
            <a:t>ticket</a:t>
          </a:r>
          <a:r>
            <a:rPr lang="zh-CN" altLang="en-US" dirty="0">
              <a:latin typeface="微软雅黑" pitchFamily="34" charset="-122"/>
              <a:ea typeface="微软雅黑" pitchFamily="34" charset="-122"/>
            </a:rPr>
            <a:t>安全加固，</a:t>
          </a:r>
          <a:r>
            <a:rPr lang="en-US" altLang="zh-CN" dirty="0" err="1">
              <a:latin typeface="微软雅黑" pitchFamily="34" charset="-122"/>
              <a:ea typeface="微软雅黑" pitchFamily="34" charset="-122"/>
            </a:rPr>
            <a:t>nginx</a:t>
          </a:r>
          <a:r>
            <a:rPr lang="zh-CN" altLang="en-US" dirty="0">
              <a:latin typeface="微软雅黑" pitchFamily="34" charset="-122"/>
              <a:ea typeface="微软雅黑" pitchFamily="34" charset="-122"/>
            </a:rPr>
            <a:t>接入的限制，第三方</a:t>
          </a:r>
          <a:r>
            <a:rPr lang="en-US" altLang="zh-CN" dirty="0">
              <a:latin typeface="微软雅黑" pitchFamily="34" charset="-122"/>
              <a:ea typeface="微软雅黑" pitchFamily="34" charset="-122"/>
            </a:rPr>
            <a:t>jar</a:t>
          </a:r>
          <a:r>
            <a:rPr lang="zh-CN" altLang="en-US" dirty="0">
              <a:latin typeface="微软雅黑" pitchFamily="34" charset="-122"/>
              <a:ea typeface="微软雅黑" pitchFamily="34" charset="-122"/>
            </a:rPr>
            <a:t>包漏洞的梳理，中间件产品默认暴露的</a:t>
          </a:r>
          <a:r>
            <a:rPr lang="en-US" altLang="zh-CN" dirty="0" err="1">
              <a:latin typeface="微软雅黑" pitchFamily="34" charset="-122"/>
              <a:ea typeface="微软雅黑" pitchFamily="34" charset="-122"/>
            </a:rPr>
            <a:t>ws</a:t>
          </a:r>
          <a:r>
            <a:rPr lang="zh-CN" altLang="en-US" dirty="0">
              <a:latin typeface="微软雅黑" pitchFamily="34" charset="-122"/>
              <a:ea typeface="微软雅黑" pitchFamily="34" charset="-122"/>
            </a:rPr>
            <a:t>服务梳理。</a:t>
          </a:r>
        </a:p>
      </dgm:t>
    </dgm:pt>
    <dgm:pt modelId="{199514C0-B912-483F-AEFC-7D86F737016A}" type="parTrans" cxnId="{D0A4BE3F-596B-4F47-B008-F702C7AC5BA9}">
      <dgm:prSet/>
      <dgm:spPr/>
    </dgm:pt>
    <dgm:pt modelId="{7319C615-203C-453A-B123-B29FA16851F4}" type="sibTrans" cxnId="{D0A4BE3F-596B-4F47-B008-F702C7AC5BA9}">
      <dgm:prSet/>
      <dgm:spPr/>
    </dgm:pt>
    <dgm:pt modelId="{F2B7FF78-9042-4EFE-B7F5-E4EDD7F7F67B}">
      <dgm:prSet phldrT="[文本]"/>
      <dgm:spPr/>
      <dgm:t>
        <a:bodyPr/>
        <a:lstStyle/>
        <a:p>
          <a:r>
            <a:rPr lang="en-US" altLang="zh-CN" dirty="0">
              <a:latin typeface="微软雅黑" pitchFamily="34" charset="-122"/>
              <a:ea typeface="微软雅黑" pitchFamily="34" charset="-122"/>
            </a:rPr>
            <a:t>4.</a:t>
          </a:r>
          <a:r>
            <a:rPr lang="zh-CN" altLang="en-US" dirty="0">
              <a:latin typeface="微软雅黑" pitchFamily="34" charset="-122"/>
              <a:ea typeface="微软雅黑" pitchFamily="34" charset="-122"/>
            </a:rPr>
            <a:t>分阶段整改，第一阶段整改老登录入口的下线、业务单号查看权限控制、外网登录功能安全加固、无用的</a:t>
          </a:r>
          <a:r>
            <a:rPr lang="en-US" altLang="zh-CN" dirty="0" err="1">
              <a:latin typeface="微软雅黑" pitchFamily="34" charset="-122"/>
              <a:ea typeface="微软雅黑" pitchFamily="34" charset="-122"/>
            </a:rPr>
            <a:t>fckedit</a:t>
          </a:r>
          <a:r>
            <a:rPr lang="zh-CN" altLang="en-US" dirty="0">
              <a:latin typeface="微软雅黑" pitchFamily="34" charset="-122"/>
              <a:ea typeface="微软雅黑" pitchFamily="34" charset="-122"/>
            </a:rPr>
            <a:t>组件移除、外网</a:t>
          </a:r>
          <a:r>
            <a:rPr lang="en-US" altLang="zh-CN" dirty="0" err="1">
              <a:latin typeface="微软雅黑" pitchFamily="34" charset="-122"/>
              <a:ea typeface="微软雅黑" pitchFamily="34" charset="-122"/>
            </a:rPr>
            <a:t>ws</a:t>
          </a:r>
          <a:r>
            <a:rPr lang="zh-CN" altLang="en-US" dirty="0">
              <a:latin typeface="微软雅黑" pitchFamily="34" charset="-122"/>
              <a:ea typeface="微软雅黑" pitchFamily="34" charset="-122"/>
            </a:rPr>
            <a:t>服务的安全限制。</a:t>
          </a:r>
        </a:p>
      </dgm:t>
    </dgm:pt>
    <dgm:pt modelId="{20A5E00D-0B40-4FD0-B84E-F92E43EEAC67}" type="parTrans" cxnId="{9BBA7306-2B78-4F00-A4E7-3F91D3335854}">
      <dgm:prSet/>
      <dgm:spPr/>
    </dgm:pt>
    <dgm:pt modelId="{16C3F558-DED3-4E95-89A6-870ACF927BCA}" type="sibTrans" cxnId="{9BBA7306-2B78-4F00-A4E7-3F91D3335854}">
      <dgm:prSet/>
      <dgm:spPr/>
    </dgm:pt>
    <dgm:pt modelId="{1A81488A-B479-4790-A069-A03F53542DA5}">
      <dgm:prSet phldrT="[文本]"/>
      <dgm:spPr/>
      <dgm:t>
        <a:bodyPr/>
        <a:lstStyle/>
        <a:p>
          <a:r>
            <a:rPr lang="en-US" altLang="zh-CN" dirty="0">
              <a:latin typeface="微软雅黑" pitchFamily="34" charset="-122"/>
              <a:ea typeface="微软雅黑" pitchFamily="34" charset="-122"/>
            </a:rPr>
            <a:t>5.</a:t>
          </a:r>
          <a:r>
            <a:rPr lang="zh-CN" altLang="en-US" dirty="0">
              <a:latin typeface="微软雅黑" pitchFamily="34" charset="-122"/>
              <a:ea typeface="微软雅黑" pitchFamily="34" charset="-122"/>
            </a:rPr>
            <a:t>第二阶段整改可登录用户群的密码强制修改的加固、内外网无用后缀服务移除、内外网不拦截</a:t>
          </a:r>
          <a:r>
            <a:rPr lang="en-US" altLang="zh-CN" dirty="0">
              <a:latin typeface="微软雅黑" pitchFamily="34" charset="-122"/>
              <a:ea typeface="微软雅黑" pitchFamily="34" charset="-122"/>
            </a:rPr>
            <a:t>http</a:t>
          </a:r>
          <a:r>
            <a:rPr lang="zh-CN" altLang="en-US" dirty="0">
              <a:latin typeface="微软雅黑" pitchFamily="34" charset="-122"/>
              <a:ea typeface="微软雅黑" pitchFamily="34" charset="-122"/>
            </a:rPr>
            <a:t>接入配置的收敛调整、内网</a:t>
          </a:r>
          <a:r>
            <a:rPr lang="en-US" altLang="zh-CN" dirty="0" err="1">
              <a:latin typeface="微软雅黑" pitchFamily="34" charset="-122"/>
              <a:ea typeface="微软雅黑" pitchFamily="34" charset="-122"/>
            </a:rPr>
            <a:t>ws</a:t>
          </a:r>
          <a:r>
            <a:rPr lang="zh-CN" altLang="en-US" dirty="0">
              <a:latin typeface="微软雅黑" pitchFamily="34" charset="-122"/>
              <a:ea typeface="微软雅黑" pitchFamily="34" charset="-122"/>
            </a:rPr>
            <a:t>服务的安全限制、内外网暴露的异常信息页面整改。</a:t>
          </a:r>
        </a:p>
      </dgm:t>
    </dgm:pt>
    <dgm:pt modelId="{0F9B2C44-ED7D-4576-8F53-FCCBBCA7AC6C}" type="parTrans" cxnId="{8823A2EC-75DD-4863-9FA9-A288786846B4}">
      <dgm:prSet/>
      <dgm:spPr/>
    </dgm:pt>
    <dgm:pt modelId="{3676BDCC-94D4-481D-85DB-0A94465CA819}" type="sibTrans" cxnId="{8823A2EC-75DD-4863-9FA9-A288786846B4}">
      <dgm:prSet/>
      <dgm:spPr/>
    </dgm:pt>
    <dgm:pt modelId="{338598EE-A6AB-40EB-81A9-F8817EA87860}">
      <dgm:prSet phldrT="[文本]"/>
      <dgm:spPr/>
      <dgm:t>
        <a:bodyPr/>
        <a:lstStyle/>
        <a:p>
          <a:r>
            <a:rPr lang="en-US" altLang="zh-CN" dirty="0">
              <a:latin typeface="微软雅黑" pitchFamily="34" charset="-122"/>
              <a:ea typeface="微软雅黑" pitchFamily="34" charset="-122"/>
            </a:rPr>
            <a:t>6.</a:t>
          </a:r>
          <a:r>
            <a:rPr lang="zh-CN" altLang="en-US" dirty="0">
              <a:latin typeface="微软雅黑" pitchFamily="34" charset="-122"/>
              <a:ea typeface="微软雅黑" pitchFamily="34" charset="-122"/>
            </a:rPr>
            <a:t>第三阶段整改外网附件下载异常踢下线的功能、附件下载撞号的防范临时修改数据、</a:t>
          </a:r>
          <a:r>
            <a:rPr lang="en-US" altLang="zh-CN" dirty="0" err="1">
              <a:latin typeface="微软雅黑" pitchFamily="34" charset="-122"/>
              <a:ea typeface="微软雅黑" pitchFamily="34" charset="-122"/>
            </a:rPr>
            <a:t>nginx</a:t>
          </a:r>
          <a:r>
            <a:rPr lang="zh-CN" altLang="en-US" dirty="0">
              <a:latin typeface="微软雅黑" pitchFamily="34" charset="-122"/>
              <a:ea typeface="微软雅黑" pitchFamily="34" charset="-122"/>
            </a:rPr>
            <a:t>配置</a:t>
          </a:r>
          <a:r>
            <a:rPr lang="en-US" altLang="zh-CN" dirty="0">
              <a:latin typeface="微软雅黑" pitchFamily="34" charset="-122"/>
              <a:ea typeface="微软雅黑" pitchFamily="34" charset="-122"/>
            </a:rPr>
            <a:t>https</a:t>
          </a:r>
          <a:r>
            <a:rPr lang="zh-CN" altLang="en-US" dirty="0">
              <a:latin typeface="微软雅黑" pitchFamily="34" charset="-122"/>
              <a:ea typeface="微软雅黑" pitchFamily="34" charset="-122"/>
            </a:rPr>
            <a:t>并设置仅允许</a:t>
          </a:r>
          <a:r>
            <a:rPr lang="en-US" altLang="zh-CN" dirty="0">
              <a:latin typeface="微软雅黑" pitchFamily="34" charset="-122"/>
              <a:ea typeface="微软雅黑" pitchFamily="34" charset="-122"/>
            </a:rPr>
            <a:t>GET  POST HEAD</a:t>
          </a:r>
          <a:r>
            <a:rPr lang="zh-CN" altLang="en-US" dirty="0">
              <a:latin typeface="微软雅黑" pitchFamily="34" charset="-122"/>
              <a:ea typeface="微软雅黑" pitchFamily="34" charset="-122"/>
            </a:rPr>
            <a:t>方法等。</a:t>
          </a:r>
        </a:p>
      </dgm:t>
    </dgm:pt>
    <dgm:pt modelId="{FD81FAAD-2722-4D07-9DE0-91D77C6D5C0D}" type="parTrans" cxnId="{2323B540-E341-4852-B65D-849AC5EA5CD5}">
      <dgm:prSet/>
      <dgm:spPr/>
    </dgm:pt>
    <dgm:pt modelId="{A4EEF734-4DC6-405A-A605-7AB4E874ACAE}" type="sibTrans" cxnId="{2323B540-E341-4852-B65D-849AC5EA5CD5}">
      <dgm:prSet/>
      <dgm:spPr/>
    </dgm:pt>
    <dgm:pt modelId="{96C67685-832C-40C1-ABBB-B65D3EA6786A}">
      <dgm:prSet phldrT="[文本]"/>
      <dgm:spPr/>
      <dgm:t>
        <a:bodyPr/>
        <a:lstStyle/>
        <a:p>
          <a:r>
            <a:rPr lang="en-US" altLang="zh-CN" dirty="0">
              <a:latin typeface="微软雅黑" pitchFamily="34" charset="-122"/>
              <a:ea typeface="微软雅黑" pitchFamily="34" charset="-122"/>
            </a:rPr>
            <a:t>8.</a:t>
          </a:r>
          <a:r>
            <a:rPr lang="zh-CN" altLang="en-US" dirty="0">
              <a:latin typeface="微软雅黑" pitchFamily="34" charset="-122"/>
              <a:ea typeface="微软雅黑" pitchFamily="34" charset="-122"/>
            </a:rPr>
            <a:t>第三方</a:t>
          </a:r>
          <a:r>
            <a:rPr lang="en-US" altLang="zh-CN" dirty="0">
              <a:latin typeface="微软雅黑" pitchFamily="34" charset="-122"/>
              <a:ea typeface="微软雅黑" pitchFamily="34" charset="-122"/>
            </a:rPr>
            <a:t>jar</a:t>
          </a:r>
          <a:r>
            <a:rPr lang="zh-CN" altLang="en-US" dirty="0">
              <a:latin typeface="微软雅黑" pitchFamily="34" charset="-122"/>
              <a:ea typeface="微软雅黑" pitchFamily="34" charset="-122"/>
            </a:rPr>
            <a:t>包漏洞修复，应用的三方</a:t>
          </a:r>
          <a:r>
            <a:rPr lang="en-US" altLang="zh-CN" dirty="0">
              <a:latin typeface="微软雅黑" pitchFamily="34" charset="-122"/>
              <a:ea typeface="微软雅黑" pitchFamily="34" charset="-122"/>
            </a:rPr>
            <a:t>jar</a:t>
          </a:r>
          <a:r>
            <a:rPr lang="zh-CN" altLang="en-US" dirty="0">
              <a:latin typeface="微软雅黑" pitchFamily="34" charset="-122"/>
              <a:ea typeface="微软雅黑" pitchFamily="34" charset="-122"/>
            </a:rPr>
            <a:t>包漏洞修复补丁采用逐级试用上线，先上线外网，在集群系统中采用灰度上线策略，先在非核心业务系统中上线，最后才在业务系统上线。</a:t>
          </a:r>
        </a:p>
      </dgm:t>
    </dgm:pt>
    <dgm:pt modelId="{477A09E0-7BB3-464C-A592-8FFEF2E09A2D}" type="parTrans" cxnId="{A5DD7060-0FF8-437C-B158-2E6751164415}">
      <dgm:prSet/>
      <dgm:spPr/>
    </dgm:pt>
    <dgm:pt modelId="{BA0C2FC6-FDB2-45D1-9D2F-388689425CF6}" type="sibTrans" cxnId="{A5DD7060-0FF8-437C-B158-2E6751164415}">
      <dgm:prSet/>
      <dgm:spPr/>
    </dgm:pt>
    <dgm:pt modelId="{7035D920-E1D5-48E5-A201-72B775A28B96}">
      <dgm:prSet phldrT="[文本]"/>
      <dgm:spPr/>
      <dgm:t>
        <a:bodyPr/>
        <a:lstStyle/>
        <a:p>
          <a:r>
            <a:rPr lang="en-US" altLang="zh-CN" dirty="0">
              <a:latin typeface="微软雅黑" pitchFamily="34" charset="-122"/>
              <a:ea typeface="微软雅黑" pitchFamily="34" charset="-122"/>
            </a:rPr>
            <a:t>7.</a:t>
          </a:r>
          <a:r>
            <a:rPr lang="zh-CN" altLang="en-US" dirty="0">
              <a:latin typeface="微软雅黑" pitchFamily="34" charset="-122"/>
              <a:ea typeface="微软雅黑" pitchFamily="34" charset="-122"/>
            </a:rPr>
            <a:t>请安全厂商对提供的</a:t>
          </a:r>
          <a:r>
            <a:rPr lang="en-US" altLang="zh-CN" dirty="0">
              <a:latin typeface="微软雅黑" pitchFamily="34" charset="-122"/>
              <a:ea typeface="微软雅黑" pitchFamily="34" charset="-122"/>
            </a:rPr>
            <a:t>jar</a:t>
          </a:r>
          <a:r>
            <a:rPr lang="zh-CN" altLang="en-US" dirty="0">
              <a:latin typeface="微软雅黑" pitchFamily="34" charset="-122"/>
              <a:ea typeface="微软雅黑" pitchFamily="34" charset="-122"/>
            </a:rPr>
            <a:t>包版本等信息进行漏洞扫描，给出了漏洞分析报告。</a:t>
          </a:r>
        </a:p>
      </dgm:t>
    </dgm:pt>
    <dgm:pt modelId="{FF80F120-1BB2-407D-B4C7-0E3209792EED}" type="parTrans" cxnId="{C0EC642D-D411-43C5-9403-CDFDF1F42FA3}">
      <dgm:prSet/>
      <dgm:spPr/>
    </dgm:pt>
    <dgm:pt modelId="{130F8234-98CD-4409-8FA0-81C4752A2809}" type="sibTrans" cxnId="{C0EC642D-D411-43C5-9403-CDFDF1F42FA3}">
      <dgm:prSet/>
      <dgm:spPr/>
    </dgm:pt>
    <dgm:pt modelId="{624A9394-55D2-4253-A257-26A01054669E}">
      <dgm:prSet phldrT="[文本]"/>
      <dgm:spPr/>
      <dgm:t>
        <a:bodyPr/>
        <a:lstStyle/>
        <a:p>
          <a:endParaRPr lang="zh-CN" altLang="en-US" dirty="0">
            <a:latin typeface="微软雅黑" pitchFamily="34" charset="-122"/>
            <a:ea typeface="微软雅黑" pitchFamily="34" charset="-122"/>
          </a:endParaRPr>
        </a:p>
      </dgm:t>
    </dgm:pt>
    <dgm:pt modelId="{AD5243F0-F457-4E51-93E0-F08935796780}" type="parTrans" cxnId="{53BA023B-17DB-439C-80B5-45C933FB30B6}">
      <dgm:prSet/>
      <dgm:spPr/>
    </dgm:pt>
    <dgm:pt modelId="{34361C45-6DB0-4041-882F-F00929094285}" type="sibTrans" cxnId="{53BA023B-17DB-439C-80B5-45C933FB30B6}">
      <dgm:prSet/>
      <dgm:spPr/>
    </dgm:pt>
    <dgm:pt modelId="{4E501D3C-C547-4617-927F-5E20D894FD10}" type="pres">
      <dgm:prSet presAssocID="{2DE9F4EA-E2C4-4ECF-A2C1-5B0B02E4928C}" presName="linear" presStyleCnt="0">
        <dgm:presLayoutVars>
          <dgm:animLvl val="lvl"/>
          <dgm:resizeHandles val="exact"/>
        </dgm:presLayoutVars>
      </dgm:prSet>
      <dgm:spPr/>
    </dgm:pt>
    <dgm:pt modelId="{5E64975E-8E5A-45D8-931C-87054B04F90E}" type="pres">
      <dgm:prSet presAssocID="{5C5BAB51-705B-428C-9FC7-DB0FBDB66672}" presName="parentText" presStyleLbl="node1" presStyleIdx="0" presStyleCnt="1" custLinFactNeighborY="-199">
        <dgm:presLayoutVars>
          <dgm:chMax val="0"/>
          <dgm:bulletEnabled val="1"/>
        </dgm:presLayoutVars>
      </dgm:prSet>
      <dgm:spPr/>
    </dgm:pt>
    <dgm:pt modelId="{C55A9AB8-9331-4FB2-976D-AC64F60B8A65}" type="pres">
      <dgm:prSet presAssocID="{5C5BAB51-705B-428C-9FC7-DB0FBDB66672}" presName="childText" presStyleLbl="revTx" presStyleIdx="0" presStyleCnt="1">
        <dgm:presLayoutVars>
          <dgm:bulletEnabled val="1"/>
        </dgm:presLayoutVars>
      </dgm:prSet>
      <dgm:spPr/>
    </dgm:pt>
  </dgm:ptLst>
  <dgm:cxnLst>
    <dgm:cxn modelId="{9BBA7306-2B78-4F00-A4E7-3F91D3335854}" srcId="{5C5BAB51-705B-428C-9FC7-DB0FBDB66672}" destId="{F2B7FF78-9042-4EFE-B7F5-E4EDD7F7F67B}" srcOrd="3" destOrd="0" parTransId="{20A5E00D-0B40-4FD0-B84E-F92E43EEAC67}" sibTransId="{16C3F558-DED3-4E95-89A6-870ACF927BCA}"/>
    <dgm:cxn modelId="{69110B0F-D7C7-49E9-8A6B-24E89018150A}" type="presOf" srcId="{5C5BAB51-705B-428C-9FC7-DB0FBDB66672}" destId="{5E64975E-8E5A-45D8-931C-87054B04F90E}" srcOrd="0" destOrd="0" presId="urn:microsoft.com/office/officeart/2005/8/layout/vList2"/>
    <dgm:cxn modelId="{D1C7570F-17C5-4F5E-952E-8E7E840EDADB}" type="presOf" srcId="{2DE9F4EA-E2C4-4ECF-A2C1-5B0B02E4928C}" destId="{4E501D3C-C547-4617-927F-5E20D894FD10}" srcOrd="0" destOrd="0" presId="urn:microsoft.com/office/officeart/2005/8/layout/vList2"/>
    <dgm:cxn modelId="{C0EC642D-D411-43C5-9403-CDFDF1F42FA3}" srcId="{5C5BAB51-705B-428C-9FC7-DB0FBDB66672}" destId="{7035D920-E1D5-48E5-A201-72B775A28B96}" srcOrd="6" destOrd="0" parTransId="{FF80F120-1BB2-407D-B4C7-0E3209792EED}" sibTransId="{130F8234-98CD-4409-8FA0-81C4752A2809}"/>
    <dgm:cxn modelId="{53BA023B-17DB-439C-80B5-45C933FB30B6}" srcId="{5C5BAB51-705B-428C-9FC7-DB0FBDB66672}" destId="{624A9394-55D2-4253-A257-26A01054669E}" srcOrd="8" destOrd="0" parTransId="{AD5243F0-F457-4E51-93E0-F08935796780}" sibTransId="{34361C45-6DB0-4041-882F-F00929094285}"/>
    <dgm:cxn modelId="{1706973B-3A34-4CFD-8474-AB8FF082E852}" type="presOf" srcId="{96C67685-832C-40C1-ABBB-B65D3EA6786A}" destId="{C55A9AB8-9331-4FB2-976D-AC64F60B8A65}" srcOrd="0" destOrd="7" presId="urn:microsoft.com/office/officeart/2005/8/layout/vList2"/>
    <dgm:cxn modelId="{D0A4BE3F-596B-4F47-B008-F702C7AC5BA9}" srcId="{5C5BAB51-705B-428C-9FC7-DB0FBDB66672}" destId="{25B59FC1-DFCB-4BAC-8208-BA960FCC7B01}" srcOrd="2" destOrd="0" parTransId="{199514C0-B912-483F-AEFC-7D86F737016A}" sibTransId="{7319C615-203C-453A-B123-B29FA16851F4}"/>
    <dgm:cxn modelId="{2323B540-E341-4852-B65D-849AC5EA5CD5}" srcId="{5C5BAB51-705B-428C-9FC7-DB0FBDB66672}" destId="{338598EE-A6AB-40EB-81A9-F8817EA87860}" srcOrd="5" destOrd="0" parTransId="{FD81FAAD-2722-4D07-9DE0-91D77C6D5C0D}" sibTransId="{A4EEF734-4DC6-405A-A605-7AB4E874ACAE}"/>
    <dgm:cxn modelId="{A5DD7060-0FF8-437C-B158-2E6751164415}" srcId="{5C5BAB51-705B-428C-9FC7-DB0FBDB66672}" destId="{96C67685-832C-40C1-ABBB-B65D3EA6786A}" srcOrd="7" destOrd="0" parTransId="{477A09E0-7BB3-464C-A592-8FFEF2E09A2D}" sibTransId="{BA0C2FC6-FDB2-45D1-9D2F-388689425CF6}"/>
    <dgm:cxn modelId="{06596162-48D7-4E29-A065-156CC624F0E2}" type="presOf" srcId="{25B59FC1-DFCB-4BAC-8208-BA960FCC7B01}" destId="{C55A9AB8-9331-4FB2-976D-AC64F60B8A65}" srcOrd="0" destOrd="2" presId="urn:microsoft.com/office/officeart/2005/8/layout/vList2"/>
    <dgm:cxn modelId="{885B546F-0077-4039-BA37-1067234393DA}" type="presOf" srcId="{F2B7FF78-9042-4EFE-B7F5-E4EDD7F7F67B}" destId="{C55A9AB8-9331-4FB2-976D-AC64F60B8A65}" srcOrd="0" destOrd="3" presId="urn:microsoft.com/office/officeart/2005/8/layout/vList2"/>
    <dgm:cxn modelId="{56DC4C51-1FEF-49CE-84E4-075AB25B95A3}" type="presOf" srcId="{338598EE-A6AB-40EB-81A9-F8817EA87860}" destId="{C55A9AB8-9331-4FB2-976D-AC64F60B8A65}" srcOrd="0" destOrd="5" presId="urn:microsoft.com/office/officeart/2005/8/layout/vList2"/>
    <dgm:cxn modelId="{12E16D52-99B7-4C16-861F-7DC01CEB28B6}" type="presOf" srcId="{1A81488A-B479-4790-A069-A03F53542DA5}" destId="{C55A9AB8-9331-4FB2-976D-AC64F60B8A65}" srcOrd="0" destOrd="4" presId="urn:microsoft.com/office/officeart/2005/8/layout/vList2"/>
    <dgm:cxn modelId="{D6CB8491-B168-43B7-8A47-025DA527765E}" srcId="{2DE9F4EA-E2C4-4ECF-A2C1-5B0B02E4928C}" destId="{5C5BAB51-705B-428C-9FC7-DB0FBDB66672}" srcOrd="0" destOrd="0" parTransId="{722F2845-A012-45AA-A2B9-6B2E836DC9B0}" sibTransId="{29095364-1439-41DD-A7E6-D01133D804CB}"/>
    <dgm:cxn modelId="{7149BCC0-E3B1-43BE-98B7-562794235BD3}" srcId="{5C5BAB51-705B-428C-9FC7-DB0FBDB66672}" destId="{47578D60-0064-4561-B15D-FF64A9416C62}" srcOrd="0" destOrd="0" parTransId="{EE349B04-5824-4702-94AD-83D2A5CA5BD4}" sibTransId="{05F7E41D-8CCD-40C2-9B55-D4D9AF52C314}"/>
    <dgm:cxn modelId="{F94F57C9-D2AF-4665-94C9-C83BCBA85984}" type="presOf" srcId="{7035D920-E1D5-48E5-A201-72B775A28B96}" destId="{C55A9AB8-9331-4FB2-976D-AC64F60B8A65}" srcOrd="0" destOrd="6" presId="urn:microsoft.com/office/officeart/2005/8/layout/vList2"/>
    <dgm:cxn modelId="{B3A957CC-8D50-414F-9C9F-F004D914BA71}" type="presOf" srcId="{1A3E7583-BCDD-4E7D-AD86-B67D013F910D}" destId="{C55A9AB8-9331-4FB2-976D-AC64F60B8A65}" srcOrd="0" destOrd="1" presId="urn:microsoft.com/office/officeart/2005/8/layout/vList2"/>
    <dgm:cxn modelId="{DCDBCDD6-70B6-4BED-A9F3-0BAB837752A0}" type="presOf" srcId="{624A9394-55D2-4253-A257-26A01054669E}" destId="{C55A9AB8-9331-4FB2-976D-AC64F60B8A65}" srcOrd="0" destOrd="8" presId="urn:microsoft.com/office/officeart/2005/8/layout/vList2"/>
    <dgm:cxn modelId="{942C35E3-B399-4199-B0AD-6177197CF4F4}" srcId="{5C5BAB51-705B-428C-9FC7-DB0FBDB66672}" destId="{1A3E7583-BCDD-4E7D-AD86-B67D013F910D}" srcOrd="1" destOrd="0" parTransId="{6A929573-A9C0-437E-B93F-6A62B38765B1}" sibTransId="{0F616FC9-0411-4CFF-A842-DD4ADE6C8A25}"/>
    <dgm:cxn modelId="{8823A2EC-75DD-4863-9FA9-A288786846B4}" srcId="{5C5BAB51-705B-428C-9FC7-DB0FBDB66672}" destId="{1A81488A-B479-4790-A069-A03F53542DA5}" srcOrd="4" destOrd="0" parTransId="{0F9B2C44-ED7D-4576-8F53-FCCBBCA7AC6C}" sibTransId="{3676BDCC-94D4-481D-85DB-0A94465CA819}"/>
    <dgm:cxn modelId="{722115F0-167E-4D0B-9752-823EC49AB777}" type="presOf" srcId="{47578D60-0064-4561-B15D-FF64A9416C62}" destId="{C55A9AB8-9331-4FB2-976D-AC64F60B8A65}" srcOrd="0" destOrd="0" presId="urn:microsoft.com/office/officeart/2005/8/layout/vList2"/>
    <dgm:cxn modelId="{EE05B92E-D66B-42A7-AF85-5FFC8F82CA77}" type="presParOf" srcId="{4E501D3C-C547-4617-927F-5E20D894FD10}" destId="{5E64975E-8E5A-45D8-931C-87054B04F90E}" srcOrd="0" destOrd="0" presId="urn:microsoft.com/office/officeart/2005/8/layout/vList2"/>
    <dgm:cxn modelId="{FBD53C92-66EE-4DE7-B627-D3BDEA931D36}" type="presParOf" srcId="{4E501D3C-C547-4617-927F-5E20D894FD10}" destId="{C55A9AB8-9331-4FB2-976D-AC64F60B8A6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DE9F4EA-E2C4-4ECF-A2C1-5B0B02E492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C5BAB51-705B-428C-9FC7-DB0FBDB66672}">
      <dgm:prSet phldrT="[文本]"/>
      <dgm:spPr/>
      <dgm:t>
        <a:bodyPr/>
        <a:lstStyle/>
        <a:p>
          <a:r>
            <a:rPr lang="zh-CN" altLang="en-US" dirty="0"/>
            <a:t>通过管理手段防止安全隐患</a:t>
          </a:r>
        </a:p>
      </dgm:t>
    </dgm:pt>
    <dgm:pt modelId="{722F2845-A012-45AA-A2B9-6B2E836DC9B0}" type="parTrans" cxnId="{D6CB8491-B168-43B7-8A47-025DA527765E}">
      <dgm:prSet/>
      <dgm:spPr/>
      <dgm:t>
        <a:bodyPr/>
        <a:lstStyle/>
        <a:p>
          <a:endParaRPr lang="zh-CN" altLang="en-US"/>
        </a:p>
      </dgm:t>
    </dgm:pt>
    <dgm:pt modelId="{29095364-1439-41DD-A7E6-D01133D804CB}" type="sibTrans" cxnId="{D6CB8491-B168-43B7-8A47-025DA527765E}">
      <dgm:prSet/>
      <dgm:spPr/>
      <dgm:t>
        <a:bodyPr/>
        <a:lstStyle/>
        <a:p>
          <a:endParaRPr lang="zh-CN" altLang="en-US"/>
        </a:p>
      </dgm:t>
    </dgm:pt>
    <dgm:pt modelId="{47578D60-0064-4561-B15D-FF64A9416C62}">
      <dgm:prSet phldrT="[文本]"/>
      <dgm:spPr/>
      <dgm:t>
        <a:bodyPr/>
        <a:lstStyle/>
        <a:p>
          <a:r>
            <a:rPr lang="zh-CN" altLang="en-US" dirty="0">
              <a:latin typeface="微软雅黑" pitchFamily="34" charset="-122"/>
              <a:ea typeface="微软雅黑" pitchFamily="34" charset="-122"/>
            </a:rPr>
            <a:t>办公大楼加强安保力量，只有一个入口可进，防止社攻。</a:t>
          </a:r>
        </a:p>
      </dgm:t>
    </dgm:pt>
    <dgm:pt modelId="{EE349B04-5824-4702-94AD-83D2A5CA5BD4}" type="parTrans" cxnId="{7149BCC0-E3B1-43BE-98B7-562794235BD3}">
      <dgm:prSet/>
      <dgm:spPr/>
      <dgm:t>
        <a:bodyPr/>
        <a:lstStyle/>
        <a:p>
          <a:endParaRPr lang="zh-CN" altLang="en-US"/>
        </a:p>
      </dgm:t>
    </dgm:pt>
    <dgm:pt modelId="{05F7E41D-8CCD-40C2-9B55-D4D9AF52C314}" type="sibTrans" cxnId="{7149BCC0-E3B1-43BE-98B7-562794235BD3}">
      <dgm:prSet/>
      <dgm:spPr/>
      <dgm:t>
        <a:bodyPr/>
        <a:lstStyle/>
        <a:p>
          <a:endParaRPr lang="zh-CN" altLang="en-US"/>
        </a:p>
      </dgm:t>
    </dgm:pt>
    <dgm:pt modelId="{57E5B6FC-98C4-4DC6-9E06-A0DD5EC5D44B}">
      <dgm:prSet phldrT="[文本]"/>
      <dgm:spPr/>
      <dgm:t>
        <a:bodyPr/>
        <a:lstStyle/>
        <a:p>
          <a:r>
            <a:rPr lang="zh-CN" altLang="en-US" dirty="0">
              <a:latin typeface="微软雅黑" pitchFamily="34" charset="-122"/>
              <a:ea typeface="微软雅黑" pitchFamily="34" charset="-122"/>
            </a:rPr>
            <a:t>现有办公人员，每人都需要签署安全承诺书。</a:t>
          </a:r>
        </a:p>
      </dgm:t>
    </dgm:pt>
    <dgm:pt modelId="{6AA8D936-4F27-4C5B-85FB-F906363813CA}" type="parTrans" cxnId="{7A7F4B3C-43A1-4447-B432-1F201E872146}">
      <dgm:prSet/>
      <dgm:spPr/>
      <dgm:t>
        <a:bodyPr/>
        <a:lstStyle/>
        <a:p>
          <a:endParaRPr lang="zh-CN" altLang="en-US"/>
        </a:p>
      </dgm:t>
    </dgm:pt>
    <dgm:pt modelId="{C1BD8672-CBFD-4318-8D04-496F0C88D993}" type="sibTrans" cxnId="{7A7F4B3C-43A1-4447-B432-1F201E872146}">
      <dgm:prSet/>
      <dgm:spPr/>
      <dgm:t>
        <a:bodyPr/>
        <a:lstStyle/>
        <a:p>
          <a:endParaRPr lang="zh-CN" altLang="en-US"/>
        </a:p>
      </dgm:t>
    </dgm:pt>
    <dgm:pt modelId="{9F5E67E1-AF12-4213-84BC-CF353954D27B}">
      <dgm:prSet phldrT="[文本]"/>
      <dgm:spPr/>
      <dgm:t>
        <a:bodyPr/>
        <a:lstStyle/>
        <a:p>
          <a:r>
            <a:rPr lang="zh-CN" altLang="en-US" dirty="0">
              <a:latin typeface="微软雅黑" pitchFamily="34" charset="-122"/>
              <a:ea typeface="微软雅黑" pitchFamily="34" charset="-122"/>
            </a:rPr>
            <a:t>提前制定好护网行动项目的应急预案。</a:t>
          </a:r>
        </a:p>
      </dgm:t>
    </dgm:pt>
    <dgm:pt modelId="{11228F6F-6518-46E0-AC7D-AB4B80E9B18E}" type="sibTrans" cxnId="{82F26B7C-4013-4454-BCA0-FFF4A003AD98}">
      <dgm:prSet/>
      <dgm:spPr/>
      <dgm:t>
        <a:bodyPr/>
        <a:lstStyle/>
        <a:p>
          <a:endParaRPr lang="zh-CN" altLang="en-US"/>
        </a:p>
      </dgm:t>
    </dgm:pt>
    <dgm:pt modelId="{98DFD5B9-B948-4C1B-B237-80679D1F0B0F}" type="parTrans" cxnId="{82F26B7C-4013-4454-BCA0-FFF4A003AD98}">
      <dgm:prSet/>
      <dgm:spPr/>
      <dgm:t>
        <a:bodyPr/>
        <a:lstStyle/>
        <a:p>
          <a:endParaRPr lang="zh-CN" altLang="en-US"/>
        </a:p>
      </dgm:t>
    </dgm:pt>
    <dgm:pt modelId="{D3454F1D-65FD-4DED-8CB2-20FD9DDE7F4B}">
      <dgm:prSet phldrT="[文本]"/>
      <dgm:spPr/>
      <dgm:t>
        <a:bodyPr/>
        <a:lstStyle/>
        <a:p>
          <a:r>
            <a:rPr lang="zh-CN" altLang="en-US" dirty="0">
              <a:latin typeface="微软雅黑" pitchFamily="34" charset="-122"/>
              <a:ea typeface="微软雅黑" pitchFamily="34" charset="-122"/>
            </a:rPr>
            <a:t>制定护网期间的安全检查清单</a:t>
          </a:r>
          <a:r>
            <a:rPr lang="en-US" altLang="zh-CN" dirty="0">
              <a:latin typeface="微软雅黑" pitchFamily="34" charset="-122"/>
              <a:ea typeface="微软雅黑" pitchFamily="34" charset="-122"/>
            </a:rPr>
            <a:t>checklist</a:t>
          </a:r>
          <a:r>
            <a:rPr lang="zh-CN" altLang="en-US" dirty="0">
              <a:latin typeface="微软雅黑" pitchFamily="34" charset="-122"/>
              <a:ea typeface="微软雅黑" pitchFamily="34" charset="-122"/>
            </a:rPr>
            <a:t>，每日安排人员进行检查签字。</a:t>
          </a:r>
        </a:p>
      </dgm:t>
    </dgm:pt>
    <dgm:pt modelId="{D6588827-8A09-4595-890E-EFA73B5135EA}" type="parTrans" cxnId="{089AC30E-7FB3-42FC-B3A2-A64E53FA47A6}">
      <dgm:prSet/>
      <dgm:spPr/>
      <dgm:t>
        <a:bodyPr/>
        <a:lstStyle/>
        <a:p>
          <a:endParaRPr lang="zh-CN" altLang="en-US"/>
        </a:p>
      </dgm:t>
    </dgm:pt>
    <dgm:pt modelId="{77A0AFB6-ADCC-401F-981D-98C4627D983A}" type="sibTrans" cxnId="{089AC30E-7FB3-42FC-B3A2-A64E53FA47A6}">
      <dgm:prSet/>
      <dgm:spPr/>
      <dgm:t>
        <a:bodyPr/>
        <a:lstStyle/>
        <a:p>
          <a:endParaRPr lang="zh-CN" altLang="en-US"/>
        </a:p>
      </dgm:t>
    </dgm:pt>
    <dgm:pt modelId="{8B07AC43-9B39-44E1-A609-2FBFA2B81EAB}">
      <dgm:prSet phldrT="[文本]"/>
      <dgm:spPr/>
      <dgm:t>
        <a:bodyPr/>
        <a:lstStyle/>
        <a:p>
          <a:r>
            <a:rPr lang="zh-CN" altLang="en-US" dirty="0">
              <a:latin typeface="微软雅黑" pitchFamily="34" charset="-122"/>
              <a:ea typeface="微软雅黑" pitchFamily="34" charset="-122"/>
            </a:rPr>
            <a:t>停止数据交换的共享软件使用。</a:t>
          </a:r>
        </a:p>
      </dgm:t>
    </dgm:pt>
    <dgm:pt modelId="{2E82FCE3-3F9A-4999-920B-364C59DAE7ED}" type="parTrans" cxnId="{1FBC2FB9-A28F-4077-8DC4-9D7CCDF9DC78}">
      <dgm:prSet/>
      <dgm:spPr/>
    </dgm:pt>
    <dgm:pt modelId="{F36A36EF-7B4C-4DB8-BB98-6D55777E3234}" type="sibTrans" cxnId="{1FBC2FB9-A28F-4077-8DC4-9D7CCDF9DC78}">
      <dgm:prSet/>
      <dgm:spPr/>
    </dgm:pt>
    <dgm:pt modelId="{44148ED9-A16A-4D72-ADC3-B0D4B10A2087}">
      <dgm:prSet phldrT="[文本]"/>
      <dgm:spPr/>
      <dgm:t>
        <a:bodyPr/>
        <a:lstStyle/>
        <a:p>
          <a:r>
            <a:rPr lang="zh-CN" altLang="en-US" dirty="0">
              <a:latin typeface="微软雅黑" pitchFamily="34" charset="-122"/>
              <a:ea typeface="微软雅黑" pitchFamily="34" charset="-122"/>
            </a:rPr>
            <a:t>停止云桌面终端</a:t>
          </a:r>
          <a:r>
            <a:rPr lang="en-US" altLang="zh-CN" dirty="0">
              <a:latin typeface="微软雅黑" pitchFamily="34" charset="-122"/>
              <a:ea typeface="微软雅黑" pitchFamily="34" charset="-122"/>
            </a:rPr>
            <a:t>VPN</a:t>
          </a:r>
          <a:r>
            <a:rPr lang="zh-CN" altLang="en-US" dirty="0">
              <a:latin typeface="微软雅黑" pitchFamily="34" charset="-122"/>
              <a:ea typeface="微软雅黑" pitchFamily="34" charset="-122"/>
            </a:rPr>
            <a:t>访问，停掉非业务功能的测试服务机器，停掉办公区域的</a:t>
          </a:r>
          <a:r>
            <a:rPr lang="en-US" altLang="zh-CN" dirty="0">
              <a:latin typeface="微软雅黑" pitchFamily="34" charset="-122"/>
              <a:ea typeface="微软雅黑" pitchFamily="34" charset="-122"/>
            </a:rPr>
            <a:t>WIFI</a:t>
          </a:r>
          <a:r>
            <a:rPr lang="zh-CN" altLang="en-US" dirty="0">
              <a:latin typeface="微软雅黑" pitchFamily="34" charset="-122"/>
              <a:ea typeface="微软雅黑" pitchFamily="34" charset="-122"/>
            </a:rPr>
            <a:t>网。</a:t>
          </a:r>
        </a:p>
      </dgm:t>
    </dgm:pt>
    <dgm:pt modelId="{D7D020BA-BCE6-4CD8-8B44-4C60ECA7D2E5}" type="parTrans" cxnId="{473EFF22-F314-437E-9EE9-168FC9F6A95B}">
      <dgm:prSet/>
      <dgm:spPr/>
    </dgm:pt>
    <dgm:pt modelId="{AD1F9ECD-9C78-4D8A-894B-1B6CD457619E}" type="sibTrans" cxnId="{473EFF22-F314-437E-9EE9-168FC9F6A95B}">
      <dgm:prSet/>
      <dgm:spPr/>
    </dgm:pt>
    <dgm:pt modelId="{8238B02D-B00F-433B-A9E9-FF39A3BC8682}">
      <dgm:prSet phldrT="[文本]"/>
      <dgm:spPr/>
      <dgm:t>
        <a:bodyPr/>
        <a:lstStyle/>
        <a:p>
          <a:r>
            <a:rPr lang="zh-CN" altLang="en-US" dirty="0">
              <a:latin typeface="微软雅黑" pitchFamily="34" charset="-122"/>
              <a:ea typeface="微软雅黑" pitchFamily="34" charset="-122"/>
            </a:rPr>
            <a:t>停掉与其他外部系统的对接测试环境，停掉测试互联网段反向代理等环境。</a:t>
          </a:r>
        </a:p>
      </dgm:t>
    </dgm:pt>
    <dgm:pt modelId="{6698B7FA-4B5E-4DBD-856A-6A32BE6BAAC0}" type="parTrans" cxnId="{B742A2E4-4930-466C-96F3-560DA07A8DAE}">
      <dgm:prSet/>
      <dgm:spPr/>
    </dgm:pt>
    <dgm:pt modelId="{10F068BE-FCB6-4567-896A-A12589255F1B}" type="sibTrans" cxnId="{B742A2E4-4930-466C-96F3-560DA07A8DAE}">
      <dgm:prSet/>
      <dgm:spPr/>
    </dgm:pt>
    <dgm:pt modelId="{4E501D3C-C547-4617-927F-5E20D894FD10}" type="pres">
      <dgm:prSet presAssocID="{2DE9F4EA-E2C4-4ECF-A2C1-5B0B02E4928C}" presName="linear" presStyleCnt="0">
        <dgm:presLayoutVars>
          <dgm:animLvl val="lvl"/>
          <dgm:resizeHandles val="exact"/>
        </dgm:presLayoutVars>
      </dgm:prSet>
      <dgm:spPr/>
    </dgm:pt>
    <dgm:pt modelId="{5E64975E-8E5A-45D8-931C-87054B04F90E}" type="pres">
      <dgm:prSet presAssocID="{5C5BAB51-705B-428C-9FC7-DB0FBDB66672}" presName="parentText" presStyleLbl="node1" presStyleIdx="0" presStyleCnt="1" custLinFactNeighborY="-199">
        <dgm:presLayoutVars>
          <dgm:chMax val="0"/>
          <dgm:bulletEnabled val="1"/>
        </dgm:presLayoutVars>
      </dgm:prSet>
      <dgm:spPr/>
    </dgm:pt>
    <dgm:pt modelId="{C55A9AB8-9331-4FB2-976D-AC64F60B8A65}" type="pres">
      <dgm:prSet presAssocID="{5C5BAB51-705B-428C-9FC7-DB0FBDB66672}" presName="childText" presStyleLbl="revTx" presStyleIdx="0" presStyleCnt="1">
        <dgm:presLayoutVars>
          <dgm:bulletEnabled val="1"/>
        </dgm:presLayoutVars>
      </dgm:prSet>
      <dgm:spPr/>
    </dgm:pt>
  </dgm:ptLst>
  <dgm:cxnLst>
    <dgm:cxn modelId="{089AC30E-7FB3-42FC-B3A2-A64E53FA47A6}" srcId="{5C5BAB51-705B-428C-9FC7-DB0FBDB66672}" destId="{D3454F1D-65FD-4DED-8CB2-20FD9DDE7F4B}" srcOrd="2" destOrd="0" parTransId="{D6588827-8A09-4595-890E-EFA73B5135EA}" sibTransId="{77A0AFB6-ADCC-401F-981D-98C4627D983A}"/>
    <dgm:cxn modelId="{ABC2CA1D-2400-4244-9FE4-97A2DC339C2E}" type="presOf" srcId="{5C5BAB51-705B-428C-9FC7-DB0FBDB66672}" destId="{5E64975E-8E5A-45D8-931C-87054B04F90E}" srcOrd="0" destOrd="0" presId="urn:microsoft.com/office/officeart/2005/8/layout/vList2"/>
    <dgm:cxn modelId="{6FC3511E-D7BE-4B5A-96DA-545CD995A455}" type="presOf" srcId="{44148ED9-A16A-4D72-ADC3-B0D4B10A2087}" destId="{C55A9AB8-9331-4FB2-976D-AC64F60B8A65}" srcOrd="0" destOrd="4" presId="urn:microsoft.com/office/officeart/2005/8/layout/vList2"/>
    <dgm:cxn modelId="{473EFF22-F314-437E-9EE9-168FC9F6A95B}" srcId="{5C5BAB51-705B-428C-9FC7-DB0FBDB66672}" destId="{44148ED9-A16A-4D72-ADC3-B0D4B10A2087}" srcOrd="4" destOrd="0" parTransId="{D7D020BA-BCE6-4CD8-8B44-4C60ECA7D2E5}" sibTransId="{AD1F9ECD-9C78-4D8A-894B-1B6CD457619E}"/>
    <dgm:cxn modelId="{495E9923-F7E0-4643-9EAA-CAD6DA7CCAE4}" type="presOf" srcId="{8B07AC43-9B39-44E1-A609-2FBFA2B81EAB}" destId="{C55A9AB8-9331-4FB2-976D-AC64F60B8A65}" srcOrd="0" destOrd="3" presId="urn:microsoft.com/office/officeart/2005/8/layout/vList2"/>
    <dgm:cxn modelId="{17B3D932-521E-4264-B7DA-DABEE2A7453A}" type="presOf" srcId="{57E5B6FC-98C4-4DC6-9E06-A0DD5EC5D44B}" destId="{C55A9AB8-9331-4FB2-976D-AC64F60B8A65}" srcOrd="0" destOrd="1" presId="urn:microsoft.com/office/officeart/2005/8/layout/vList2"/>
    <dgm:cxn modelId="{7A7F4B3C-43A1-4447-B432-1F201E872146}" srcId="{5C5BAB51-705B-428C-9FC7-DB0FBDB66672}" destId="{57E5B6FC-98C4-4DC6-9E06-A0DD5EC5D44B}" srcOrd="1" destOrd="0" parTransId="{6AA8D936-4F27-4C5B-85FB-F906363813CA}" sibTransId="{C1BD8672-CBFD-4318-8D04-496F0C88D993}"/>
    <dgm:cxn modelId="{82F26B7C-4013-4454-BCA0-FFF4A003AD98}" srcId="{5C5BAB51-705B-428C-9FC7-DB0FBDB66672}" destId="{9F5E67E1-AF12-4213-84BC-CF353954D27B}" srcOrd="6" destOrd="0" parTransId="{98DFD5B9-B948-4C1B-B237-80679D1F0B0F}" sibTransId="{11228F6F-6518-46E0-AC7D-AB4B80E9B18E}"/>
    <dgm:cxn modelId="{D6CB8491-B168-43B7-8A47-025DA527765E}" srcId="{2DE9F4EA-E2C4-4ECF-A2C1-5B0B02E4928C}" destId="{5C5BAB51-705B-428C-9FC7-DB0FBDB66672}" srcOrd="0" destOrd="0" parTransId="{722F2845-A012-45AA-A2B9-6B2E836DC9B0}" sibTransId="{29095364-1439-41DD-A7E6-D01133D804CB}"/>
    <dgm:cxn modelId="{1BCE85A9-D26A-48C4-BE2B-73A0054C979A}" type="presOf" srcId="{9F5E67E1-AF12-4213-84BC-CF353954D27B}" destId="{C55A9AB8-9331-4FB2-976D-AC64F60B8A65}" srcOrd="0" destOrd="6" presId="urn:microsoft.com/office/officeart/2005/8/layout/vList2"/>
    <dgm:cxn modelId="{1FBC2FB9-A28F-4077-8DC4-9D7CCDF9DC78}" srcId="{5C5BAB51-705B-428C-9FC7-DB0FBDB66672}" destId="{8B07AC43-9B39-44E1-A609-2FBFA2B81EAB}" srcOrd="3" destOrd="0" parTransId="{2E82FCE3-3F9A-4999-920B-364C59DAE7ED}" sibTransId="{F36A36EF-7B4C-4DB8-BB98-6D55777E3234}"/>
    <dgm:cxn modelId="{7149BCC0-E3B1-43BE-98B7-562794235BD3}" srcId="{5C5BAB51-705B-428C-9FC7-DB0FBDB66672}" destId="{47578D60-0064-4561-B15D-FF64A9416C62}" srcOrd="0" destOrd="0" parTransId="{EE349B04-5824-4702-94AD-83D2A5CA5BD4}" sibTransId="{05F7E41D-8CCD-40C2-9B55-D4D9AF52C314}"/>
    <dgm:cxn modelId="{D93C51CA-A28F-4425-BFA0-891157BE621F}" type="presOf" srcId="{8238B02D-B00F-433B-A9E9-FF39A3BC8682}" destId="{C55A9AB8-9331-4FB2-976D-AC64F60B8A65}" srcOrd="0" destOrd="5" presId="urn:microsoft.com/office/officeart/2005/8/layout/vList2"/>
    <dgm:cxn modelId="{6AF5E2D5-7243-40F0-A6BC-E8472F8B977A}" type="presOf" srcId="{47578D60-0064-4561-B15D-FF64A9416C62}" destId="{C55A9AB8-9331-4FB2-976D-AC64F60B8A65}" srcOrd="0" destOrd="0" presId="urn:microsoft.com/office/officeart/2005/8/layout/vList2"/>
    <dgm:cxn modelId="{3AD73AE3-24BC-40F2-B870-78CF2A80969F}" type="presOf" srcId="{D3454F1D-65FD-4DED-8CB2-20FD9DDE7F4B}" destId="{C55A9AB8-9331-4FB2-976D-AC64F60B8A65}" srcOrd="0" destOrd="2" presId="urn:microsoft.com/office/officeart/2005/8/layout/vList2"/>
    <dgm:cxn modelId="{B742A2E4-4930-466C-96F3-560DA07A8DAE}" srcId="{5C5BAB51-705B-428C-9FC7-DB0FBDB66672}" destId="{8238B02D-B00F-433B-A9E9-FF39A3BC8682}" srcOrd="5" destOrd="0" parTransId="{6698B7FA-4B5E-4DBD-856A-6A32BE6BAAC0}" sibTransId="{10F068BE-FCB6-4567-896A-A12589255F1B}"/>
    <dgm:cxn modelId="{93D1D8E7-A38C-48CF-8422-63331B23C322}" type="presOf" srcId="{2DE9F4EA-E2C4-4ECF-A2C1-5B0B02E4928C}" destId="{4E501D3C-C547-4617-927F-5E20D894FD10}" srcOrd="0" destOrd="0" presId="urn:microsoft.com/office/officeart/2005/8/layout/vList2"/>
    <dgm:cxn modelId="{308B4D46-7C22-4EBC-9932-E7F2E2FE5D58}" type="presParOf" srcId="{4E501D3C-C547-4617-927F-5E20D894FD10}" destId="{5E64975E-8E5A-45D8-931C-87054B04F90E}" srcOrd="0" destOrd="0" presId="urn:microsoft.com/office/officeart/2005/8/layout/vList2"/>
    <dgm:cxn modelId="{5D69A674-F766-4E9B-9EAC-17D6B67E40DE}" type="presParOf" srcId="{4E501D3C-C547-4617-927F-5E20D894FD10}" destId="{C55A9AB8-9331-4FB2-976D-AC64F60B8A6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DE9F4EA-E2C4-4ECF-A2C1-5B0B02E492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C5BAB51-705B-428C-9FC7-DB0FBDB66672}">
      <dgm:prSet phldrT="[文本]"/>
      <dgm:spPr/>
      <dgm:t>
        <a:bodyPr/>
        <a:lstStyle/>
        <a:p>
          <a:r>
            <a:rPr lang="zh-CN" altLang="en-US" b="1" dirty="0"/>
            <a:t>从多个维度主动跟踪可能存在的攻击痕迹</a:t>
          </a:r>
          <a:endParaRPr lang="zh-CN" altLang="en-US" dirty="0"/>
        </a:p>
      </dgm:t>
    </dgm:pt>
    <dgm:pt modelId="{722F2845-A012-45AA-A2B9-6B2E836DC9B0}" type="parTrans" cxnId="{D6CB8491-B168-43B7-8A47-025DA527765E}">
      <dgm:prSet/>
      <dgm:spPr/>
      <dgm:t>
        <a:bodyPr/>
        <a:lstStyle/>
        <a:p>
          <a:endParaRPr lang="zh-CN" altLang="en-US"/>
        </a:p>
      </dgm:t>
    </dgm:pt>
    <dgm:pt modelId="{29095364-1439-41DD-A7E6-D01133D804CB}" type="sibTrans" cxnId="{D6CB8491-B168-43B7-8A47-025DA527765E}">
      <dgm:prSet/>
      <dgm:spPr/>
      <dgm:t>
        <a:bodyPr/>
        <a:lstStyle/>
        <a:p>
          <a:endParaRPr lang="zh-CN" altLang="en-US"/>
        </a:p>
      </dgm:t>
    </dgm:pt>
    <dgm:pt modelId="{47578D60-0064-4561-B15D-FF64A9416C62}">
      <dgm:prSet phldrT="[文本]"/>
      <dgm:spPr/>
      <dgm:t>
        <a:bodyPr/>
        <a:lstStyle/>
        <a:p>
          <a:r>
            <a:rPr lang="en-US" altLang="zh-CN" dirty="0">
              <a:latin typeface="微软雅黑" pitchFamily="34" charset="-122"/>
              <a:ea typeface="微软雅黑" pitchFamily="34" charset="-122"/>
            </a:rPr>
            <a:t>2.</a:t>
          </a:r>
          <a:r>
            <a:rPr lang="zh-CN" altLang="en-US" dirty="0">
              <a:latin typeface="微软雅黑" pitchFamily="34" charset="-122"/>
              <a:ea typeface="微软雅黑" pitchFamily="34" charset="-122"/>
            </a:rPr>
            <a:t>利用应用系统中集群多节点文件比对功能，检查是否有可疑上传文件的情况。</a:t>
          </a:r>
        </a:p>
      </dgm:t>
    </dgm:pt>
    <dgm:pt modelId="{EE349B04-5824-4702-94AD-83D2A5CA5BD4}" type="parTrans" cxnId="{7149BCC0-E3B1-43BE-98B7-562794235BD3}">
      <dgm:prSet/>
      <dgm:spPr/>
      <dgm:t>
        <a:bodyPr/>
        <a:lstStyle/>
        <a:p>
          <a:endParaRPr lang="zh-CN" altLang="en-US"/>
        </a:p>
      </dgm:t>
    </dgm:pt>
    <dgm:pt modelId="{05F7E41D-8CCD-40C2-9B55-D4D9AF52C314}" type="sibTrans" cxnId="{7149BCC0-E3B1-43BE-98B7-562794235BD3}">
      <dgm:prSet/>
      <dgm:spPr/>
      <dgm:t>
        <a:bodyPr/>
        <a:lstStyle/>
        <a:p>
          <a:endParaRPr lang="zh-CN" altLang="en-US"/>
        </a:p>
      </dgm:t>
    </dgm:pt>
    <dgm:pt modelId="{57E5B6FC-98C4-4DC6-9E06-A0DD5EC5D44B}">
      <dgm:prSet phldrT="[文本]"/>
      <dgm:spPr/>
      <dgm:t>
        <a:bodyPr/>
        <a:lstStyle/>
        <a:p>
          <a:r>
            <a:rPr lang="en-US" altLang="zh-CN" dirty="0">
              <a:latin typeface="微软雅黑" pitchFamily="34" charset="-122"/>
              <a:ea typeface="微软雅黑" pitchFamily="34" charset="-122"/>
            </a:rPr>
            <a:t>3.</a:t>
          </a:r>
          <a:r>
            <a:rPr lang="zh-CN" altLang="en-US" dirty="0">
              <a:latin typeface="微软雅黑" pitchFamily="34" charset="-122"/>
              <a:ea typeface="微软雅黑" pitchFamily="34" charset="-122"/>
            </a:rPr>
            <a:t>监控应用系统不需要登录的请求</a:t>
          </a:r>
          <a:r>
            <a:rPr lang="en-US" altLang="zh-CN" dirty="0">
              <a:latin typeface="微软雅黑" pitchFamily="34" charset="-122"/>
              <a:ea typeface="微软雅黑" pitchFamily="34" charset="-122"/>
            </a:rPr>
            <a:t>URL</a:t>
          </a:r>
          <a:r>
            <a:rPr lang="zh-CN" altLang="en-US" dirty="0">
              <a:latin typeface="微软雅黑" pitchFamily="34" charset="-122"/>
              <a:ea typeface="微软雅黑" pitchFamily="34" charset="-122"/>
            </a:rPr>
            <a:t>访问频次，检查是否有可疑的访问行为。</a:t>
          </a:r>
        </a:p>
      </dgm:t>
    </dgm:pt>
    <dgm:pt modelId="{6AA8D936-4F27-4C5B-85FB-F906363813CA}" type="parTrans" cxnId="{7A7F4B3C-43A1-4447-B432-1F201E872146}">
      <dgm:prSet/>
      <dgm:spPr/>
      <dgm:t>
        <a:bodyPr/>
        <a:lstStyle/>
        <a:p>
          <a:endParaRPr lang="zh-CN" altLang="en-US"/>
        </a:p>
      </dgm:t>
    </dgm:pt>
    <dgm:pt modelId="{C1BD8672-CBFD-4318-8D04-496F0C88D993}" type="sibTrans" cxnId="{7A7F4B3C-43A1-4447-B432-1F201E872146}">
      <dgm:prSet/>
      <dgm:spPr/>
      <dgm:t>
        <a:bodyPr/>
        <a:lstStyle/>
        <a:p>
          <a:endParaRPr lang="zh-CN" altLang="en-US"/>
        </a:p>
      </dgm:t>
    </dgm:pt>
    <dgm:pt modelId="{9F5E67E1-AF12-4213-84BC-CF353954D27B}">
      <dgm:prSet phldrT="[文本]"/>
      <dgm:spPr/>
      <dgm:t>
        <a:bodyPr/>
        <a:lstStyle/>
        <a:p>
          <a:r>
            <a:rPr lang="en-US" altLang="zh-CN" dirty="0">
              <a:latin typeface="微软雅黑" pitchFamily="34" charset="-122"/>
              <a:ea typeface="微软雅黑" pitchFamily="34" charset="-122"/>
            </a:rPr>
            <a:t>4.</a:t>
          </a:r>
          <a:r>
            <a:rPr lang="zh-CN" altLang="en-US" dirty="0">
              <a:latin typeface="微软雅黑" pitchFamily="34" charset="-122"/>
              <a:ea typeface="微软雅黑" pitchFamily="34" charset="-122"/>
            </a:rPr>
            <a:t>使用</a:t>
          </a:r>
          <a:r>
            <a:rPr lang="en-US" altLang="zh-CN" dirty="0">
              <a:latin typeface="微软雅黑" pitchFamily="34" charset="-122"/>
              <a:ea typeface="微软雅黑" pitchFamily="34" charset="-122"/>
            </a:rPr>
            <a:t>WAF</a:t>
          </a:r>
          <a:r>
            <a:rPr lang="zh-CN" altLang="en-US" dirty="0">
              <a:latin typeface="微软雅黑" pitchFamily="34" charset="-122"/>
              <a:ea typeface="微软雅黑" pitchFamily="34" charset="-122"/>
            </a:rPr>
            <a:t>封</a:t>
          </a:r>
          <a:r>
            <a:rPr lang="en-US" altLang="zh-CN" dirty="0">
              <a:latin typeface="微软雅黑" pitchFamily="34" charset="-122"/>
              <a:ea typeface="微软雅黑" pitchFamily="34" charset="-122"/>
            </a:rPr>
            <a:t>IP</a:t>
          </a:r>
          <a:r>
            <a:rPr lang="zh-CN" altLang="en-US" dirty="0">
              <a:latin typeface="微软雅黑" pitchFamily="34" charset="-122"/>
              <a:ea typeface="微软雅黑" pitchFamily="34" charset="-122"/>
            </a:rPr>
            <a:t>，使用</a:t>
          </a:r>
          <a:r>
            <a:rPr lang="en-US" altLang="zh-CN" dirty="0">
              <a:latin typeface="微软雅黑" pitchFamily="34" charset="-122"/>
              <a:ea typeface="微软雅黑" pitchFamily="34" charset="-122"/>
            </a:rPr>
            <a:t>WAF</a:t>
          </a:r>
          <a:r>
            <a:rPr lang="zh-CN" altLang="en-US" dirty="0">
              <a:latin typeface="微软雅黑" pitchFamily="34" charset="-122"/>
              <a:ea typeface="微软雅黑" pitchFamily="34" charset="-122"/>
            </a:rPr>
            <a:t>封特定的请求</a:t>
          </a:r>
          <a:r>
            <a:rPr lang="en-US" altLang="zh-CN" dirty="0">
              <a:latin typeface="微软雅黑" pitchFamily="34" charset="-122"/>
              <a:ea typeface="微软雅黑" pitchFamily="34" charset="-122"/>
            </a:rPr>
            <a:t>URL</a:t>
          </a:r>
          <a:r>
            <a:rPr lang="zh-CN" altLang="en-US" dirty="0">
              <a:latin typeface="微软雅黑" pitchFamily="34" charset="-122"/>
              <a:ea typeface="微软雅黑" pitchFamily="34" charset="-122"/>
            </a:rPr>
            <a:t>地址。</a:t>
          </a:r>
        </a:p>
      </dgm:t>
    </dgm:pt>
    <dgm:pt modelId="{11228F6F-6518-46E0-AC7D-AB4B80E9B18E}" type="sibTrans" cxnId="{82F26B7C-4013-4454-BCA0-FFF4A003AD98}">
      <dgm:prSet/>
      <dgm:spPr/>
      <dgm:t>
        <a:bodyPr/>
        <a:lstStyle/>
        <a:p>
          <a:endParaRPr lang="zh-CN" altLang="en-US"/>
        </a:p>
      </dgm:t>
    </dgm:pt>
    <dgm:pt modelId="{98DFD5B9-B948-4C1B-B237-80679D1F0B0F}" type="parTrans" cxnId="{82F26B7C-4013-4454-BCA0-FFF4A003AD98}">
      <dgm:prSet/>
      <dgm:spPr/>
      <dgm:t>
        <a:bodyPr/>
        <a:lstStyle/>
        <a:p>
          <a:endParaRPr lang="zh-CN" altLang="en-US"/>
        </a:p>
      </dgm:t>
    </dgm:pt>
    <dgm:pt modelId="{AB118C02-B5C3-4D76-B2F7-ADE260A153AA}">
      <dgm:prSet phldrT="[文本]"/>
      <dgm:spPr/>
      <dgm:t>
        <a:bodyPr/>
        <a:lstStyle/>
        <a:p>
          <a:r>
            <a:rPr lang="en-US" altLang="zh-CN" dirty="0">
              <a:latin typeface="微软雅黑" pitchFamily="34" charset="-122"/>
              <a:ea typeface="微软雅黑" pitchFamily="34" charset="-122"/>
            </a:rPr>
            <a:t>6.</a:t>
          </a:r>
          <a:r>
            <a:rPr lang="zh-CN" altLang="en-US" dirty="0">
              <a:latin typeface="微软雅黑" pitchFamily="34" charset="-122"/>
              <a:ea typeface="微软雅黑" pitchFamily="34" charset="-122"/>
            </a:rPr>
            <a:t>应用系统中</a:t>
          </a:r>
          <a:r>
            <a:rPr lang="en-US" altLang="zh-CN" dirty="0">
              <a:latin typeface="微软雅黑" pitchFamily="34" charset="-122"/>
              <a:ea typeface="微软雅黑" pitchFamily="34" charset="-122"/>
            </a:rPr>
            <a:t>JDK</a:t>
          </a:r>
          <a:r>
            <a:rPr lang="zh-CN" altLang="en-US" dirty="0">
              <a:latin typeface="微软雅黑" pitchFamily="34" charset="-122"/>
              <a:ea typeface="微软雅黑" pitchFamily="34" charset="-122"/>
            </a:rPr>
            <a:t>反序列化漏洞拦截补丁可动态增加</a:t>
          </a:r>
          <a:r>
            <a:rPr lang="en-US" altLang="zh-CN" dirty="0" err="1">
              <a:latin typeface="微软雅黑" pitchFamily="34" charset="-122"/>
              <a:ea typeface="微软雅黑" pitchFamily="34" charset="-122"/>
            </a:rPr>
            <a:t>SerialKiller</a:t>
          </a:r>
          <a:r>
            <a:rPr lang="zh-CN" altLang="en-US" dirty="0">
              <a:latin typeface="微软雅黑" pitchFamily="34" charset="-122"/>
              <a:ea typeface="微软雅黑" pitchFamily="34" charset="-122"/>
            </a:rPr>
            <a:t>黑名单库的拦截配置。</a:t>
          </a:r>
        </a:p>
      </dgm:t>
    </dgm:pt>
    <dgm:pt modelId="{593788A6-9674-4087-BD86-6FF17FE8354F}" type="parTrans" cxnId="{0D7CA8C1-2576-4262-BBD2-B0CA41040968}">
      <dgm:prSet/>
      <dgm:spPr/>
      <dgm:t>
        <a:bodyPr/>
        <a:lstStyle/>
        <a:p>
          <a:endParaRPr lang="zh-CN" altLang="en-US"/>
        </a:p>
      </dgm:t>
    </dgm:pt>
    <dgm:pt modelId="{B56FF8A3-B762-4A7E-8828-BE018CC5BE8D}" type="sibTrans" cxnId="{0D7CA8C1-2576-4262-BBD2-B0CA41040968}">
      <dgm:prSet/>
      <dgm:spPr/>
      <dgm:t>
        <a:bodyPr/>
        <a:lstStyle/>
        <a:p>
          <a:endParaRPr lang="zh-CN" altLang="en-US"/>
        </a:p>
      </dgm:t>
    </dgm:pt>
    <dgm:pt modelId="{6EFBF5B5-223E-4466-B7BE-9967010932E4}">
      <dgm:prSet phldrT="[文本]"/>
      <dgm:spPr/>
      <dgm:t>
        <a:bodyPr/>
        <a:lstStyle/>
        <a:p>
          <a:r>
            <a:rPr lang="en-US" altLang="zh-CN" dirty="0">
              <a:latin typeface="微软雅黑" pitchFamily="34" charset="-122"/>
              <a:ea typeface="微软雅黑" pitchFamily="34" charset="-122"/>
            </a:rPr>
            <a:t>7.</a:t>
          </a:r>
          <a:r>
            <a:rPr lang="zh-CN" altLang="en-US" dirty="0">
              <a:latin typeface="微软雅黑" pitchFamily="34" charset="-122"/>
              <a:ea typeface="微软雅黑" pitchFamily="34" charset="-122"/>
            </a:rPr>
            <a:t>若发现可疑用户正常登陆到系统，通过项目中新实现的功能，对其进行</a:t>
          </a:r>
          <a:r>
            <a:rPr lang="en-US" altLang="zh-CN" dirty="0">
              <a:latin typeface="微软雅黑" pitchFamily="34" charset="-122"/>
              <a:ea typeface="微软雅黑" pitchFamily="34" charset="-122"/>
            </a:rPr>
            <a:t>session</a:t>
          </a:r>
          <a:r>
            <a:rPr lang="zh-CN" altLang="en-US" dirty="0">
              <a:latin typeface="微软雅黑" pitchFamily="34" charset="-122"/>
              <a:ea typeface="微软雅黑" pitchFamily="34" charset="-122"/>
            </a:rPr>
            <a:t>注销处理。</a:t>
          </a:r>
        </a:p>
      </dgm:t>
    </dgm:pt>
    <dgm:pt modelId="{1692B919-616F-4CEC-8077-EC123140FF18}" type="parTrans" cxnId="{315A6A62-D7CB-445D-8A60-33EC93C5AB9F}">
      <dgm:prSet/>
      <dgm:spPr/>
      <dgm:t>
        <a:bodyPr/>
        <a:lstStyle/>
        <a:p>
          <a:endParaRPr lang="zh-CN" altLang="en-US"/>
        </a:p>
      </dgm:t>
    </dgm:pt>
    <dgm:pt modelId="{0AB0F5FA-EC2E-45FF-9FA6-82F446ABDCDB}" type="sibTrans" cxnId="{315A6A62-D7CB-445D-8A60-33EC93C5AB9F}">
      <dgm:prSet/>
      <dgm:spPr/>
      <dgm:t>
        <a:bodyPr/>
        <a:lstStyle/>
        <a:p>
          <a:endParaRPr lang="zh-CN" altLang="en-US"/>
        </a:p>
      </dgm:t>
    </dgm:pt>
    <dgm:pt modelId="{9AB19743-145A-4BB8-B152-63CB7194FB10}">
      <dgm:prSet phldrT="[文本]"/>
      <dgm:spPr/>
      <dgm:t>
        <a:bodyPr/>
        <a:lstStyle/>
        <a:p>
          <a:r>
            <a:rPr lang="en-US" altLang="zh-CN" dirty="0">
              <a:latin typeface="微软雅黑" pitchFamily="34" charset="-122"/>
              <a:ea typeface="微软雅黑" pitchFamily="34" charset="-122"/>
            </a:rPr>
            <a:t>5.</a:t>
          </a:r>
          <a:r>
            <a:rPr lang="zh-CN" altLang="en-US" dirty="0">
              <a:latin typeface="微软雅黑" pitchFamily="34" charset="-122"/>
              <a:ea typeface="微软雅黑" pitchFamily="34" charset="-122"/>
            </a:rPr>
            <a:t>内部办公网段通过防火墙软件封</a:t>
          </a:r>
          <a:r>
            <a:rPr lang="en-US" altLang="zh-CN" dirty="0">
              <a:latin typeface="微软雅黑" pitchFamily="34" charset="-122"/>
              <a:ea typeface="微软雅黑" pitchFamily="34" charset="-122"/>
            </a:rPr>
            <a:t>IP</a:t>
          </a:r>
          <a:r>
            <a:rPr lang="zh-CN" altLang="en-US" dirty="0">
              <a:latin typeface="微软雅黑" pitchFamily="34" charset="-122"/>
              <a:ea typeface="微软雅黑" pitchFamily="34" charset="-122"/>
            </a:rPr>
            <a:t>。</a:t>
          </a:r>
        </a:p>
      </dgm:t>
    </dgm:pt>
    <dgm:pt modelId="{7FF0632C-2CFE-4F33-81E8-DB3893DE55DD}" type="parTrans" cxnId="{42CAC3D4-7B8E-4837-BAD6-BFF31525BDDB}">
      <dgm:prSet/>
      <dgm:spPr/>
      <dgm:t>
        <a:bodyPr/>
        <a:lstStyle/>
        <a:p>
          <a:endParaRPr lang="zh-CN" altLang="en-US"/>
        </a:p>
      </dgm:t>
    </dgm:pt>
    <dgm:pt modelId="{96E639CC-4509-4F7D-BEAF-45DBF540F58E}" type="sibTrans" cxnId="{42CAC3D4-7B8E-4837-BAD6-BFF31525BDDB}">
      <dgm:prSet/>
      <dgm:spPr/>
      <dgm:t>
        <a:bodyPr/>
        <a:lstStyle/>
        <a:p>
          <a:endParaRPr lang="zh-CN" altLang="en-US"/>
        </a:p>
      </dgm:t>
    </dgm:pt>
    <dgm:pt modelId="{CF99C0C2-9EE6-4C84-AB08-CD1E7431EBF8}">
      <dgm:prSet phldrT="[文本]"/>
      <dgm:spPr/>
      <dgm:t>
        <a:bodyPr/>
        <a:lstStyle/>
        <a:p>
          <a:r>
            <a:rPr lang="en-US" altLang="zh-CN" dirty="0">
              <a:latin typeface="微软雅黑" pitchFamily="34" charset="-122"/>
              <a:ea typeface="微软雅黑" pitchFamily="34" charset="-122"/>
            </a:rPr>
            <a:t>8.</a:t>
          </a:r>
          <a:r>
            <a:rPr lang="zh-CN" altLang="en-US" dirty="0">
              <a:latin typeface="微软雅黑" pitchFamily="34" charset="-122"/>
              <a:ea typeface="微软雅黑" pitchFamily="34" charset="-122"/>
            </a:rPr>
            <a:t>连续</a:t>
          </a:r>
          <a:r>
            <a:rPr lang="en-US" altLang="zh-CN" dirty="0">
              <a:latin typeface="微软雅黑" pitchFamily="34" charset="-122"/>
              <a:ea typeface="微软雅黑" pitchFamily="34" charset="-122"/>
            </a:rPr>
            <a:t>15</a:t>
          </a:r>
          <a:r>
            <a:rPr lang="zh-CN" altLang="en-US" dirty="0">
              <a:latin typeface="微软雅黑" pitchFamily="34" charset="-122"/>
              <a:ea typeface="微软雅黑" pitchFamily="34" charset="-122"/>
            </a:rPr>
            <a:t>日每天早</a:t>
          </a:r>
          <a:r>
            <a:rPr lang="en-US" altLang="zh-CN" dirty="0">
              <a:latin typeface="微软雅黑" pitchFamily="34" charset="-122"/>
              <a:ea typeface="微软雅黑" pitchFamily="34" charset="-122"/>
            </a:rPr>
            <a:t>9</a:t>
          </a:r>
          <a:r>
            <a:rPr lang="zh-CN" altLang="en-US" dirty="0">
              <a:latin typeface="微软雅黑" pitchFamily="34" charset="-122"/>
              <a:ea typeface="微软雅黑" pitchFamily="34" charset="-122"/>
            </a:rPr>
            <a:t>点到晚</a:t>
          </a:r>
          <a:r>
            <a:rPr lang="en-US" altLang="zh-CN" dirty="0">
              <a:latin typeface="微软雅黑" pitchFamily="34" charset="-122"/>
              <a:ea typeface="微软雅黑" pitchFamily="34" charset="-122"/>
            </a:rPr>
            <a:t>9</a:t>
          </a:r>
          <a:r>
            <a:rPr lang="zh-CN" altLang="en-US" dirty="0">
              <a:latin typeface="微软雅黑" pitchFamily="34" charset="-122"/>
              <a:ea typeface="微软雅黑" pitchFamily="34" charset="-122"/>
            </a:rPr>
            <a:t>点安排人员进行护网值班支持工作，通过日志系统全天候跟踪系统运行日志，分析上报可疑访问，并用提前准备的预案执行安全处置措施。</a:t>
          </a:r>
        </a:p>
      </dgm:t>
    </dgm:pt>
    <dgm:pt modelId="{787B440C-F0B1-4DFC-8E42-A9AF8F005B90}" type="parTrans" cxnId="{177E46CF-B078-4CE3-BBF9-EE0E08CDA871}">
      <dgm:prSet/>
      <dgm:spPr/>
      <dgm:t>
        <a:bodyPr/>
        <a:lstStyle/>
        <a:p>
          <a:endParaRPr lang="zh-CN" altLang="en-US"/>
        </a:p>
      </dgm:t>
    </dgm:pt>
    <dgm:pt modelId="{94E51152-8E5B-46ED-9D2F-770850645100}" type="sibTrans" cxnId="{177E46CF-B078-4CE3-BBF9-EE0E08CDA871}">
      <dgm:prSet/>
      <dgm:spPr/>
      <dgm:t>
        <a:bodyPr/>
        <a:lstStyle/>
        <a:p>
          <a:endParaRPr lang="zh-CN" altLang="en-US"/>
        </a:p>
      </dgm:t>
    </dgm:pt>
    <dgm:pt modelId="{132F2B15-2D09-419B-8810-D1D85002DA42}">
      <dgm:prSet phldrT="[文本]"/>
      <dgm:spPr/>
      <dgm:t>
        <a:bodyPr/>
        <a:lstStyle/>
        <a:p>
          <a:r>
            <a:rPr lang="en-US" altLang="zh-CN" dirty="0">
              <a:latin typeface="微软雅黑" pitchFamily="34" charset="-122"/>
              <a:ea typeface="微软雅黑" pitchFamily="34" charset="-122"/>
            </a:rPr>
            <a:t>1.</a:t>
          </a:r>
          <a:r>
            <a:rPr lang="zh-CN" altLang="en-US" dirty="0">
              <a:latin typeface="微软雅黑" pitchFamily="34" charset="-122"/>
              <a:ea typeface="微软雅黑" pitchFamily="34" charset="-122"/>
            </a:rPr>
            <a:t>防守方安全公司入住系统机房现场，积极主动的进行网络攻击痕迹分析。</a:t>
          </a:r>
        </a:p>
      </dgm:t>
    </dgm:pt>
    <dgm:pt modelId="{9F7DC45D-7673-4811-9B74-2FFF3A26EF23}" type="parTrans" cxnId="{F6952CD7-D78F-43FC-82F2-30CCB7B9B2DA}">
      <dgm:prSet/>
      <dgm:spPr/>
      <dgm:t>
        <a:bodyPr/>
        <a:lstStyle/>
        <a:p>
          <a:endParaRPr lang="zh-CN" altLang="en-US"/>
        </a:p>
      </dgm:t>
    </dgm:pt>
    <dgm:pt modelId="{65D96B6B-2E6A-4FA4-B418-6EFCF1D821F8}" type="sibTrans" cxnId="{F6952CD7-D78F-43FC-82F2-30CCB7B9B2DA}">
      <dgm:prSet/>
      <dgm:spPr/>
      <dgm:t>
        <a:bodyPr/>
        <a:lstStyle/>
        <a:p>
          <a:endParaRPr lang="zh-CN" altLang="en-US"/>
        </a:p>
      </dgm:t>
    </dgm:pt>
    <dgm:pt modelId="{4E501D3C-C547-4617-927F-5E20D894FD10}" type="pres">
      <dgm:prSet presAssocID="{2DE9F4EA-E2C4-4ECF-A2C1-5B0B02E4928C}" presName="linear" presStyleCnt="0">
        <dgm:presLayoutVars>
          <dgm:animLvl val="lvl"/>
          <dgm:resizeHandles val="exact"/>
        </dgm:presLayoutVars>
      </dgm:prSet>
      <dgm:spPr/>
    </dgm:pt>
    <dgm:pt modelId="{5E64975E-8E5A-45D8-931C-87054B04F90E}" type="pres">
      <dgm:prSet presAssocID="{5C5BAB51-705B-428C-9FC7-DB0FBDB66672}" presName="parentText" presStyleLbl="node1" presStyleIdx="0" presStyleCnt="1" custLinFactNeighborY="-199">
        <dgm:presLayoutVars>
          <dgm:chMax val="0"/>
          <dgm:bulletEnabled val="1"/>
        </dgm:presLayoutVars>
      </dgm:prSet>
      <dgm:spPr/>
    </dgm:pt>
    <dgm:pt modelId="{C55A9AB8-9331-4FB2-976D-AC64F60B8A65}" type="pres">
      <dgm:prSet presAssocID="{5C5BAB51-705B-428C-9FC7-DB0FBDB66672}" presName="childText" presStyleLbl="revTx" presStyleIdx="0" presStyleCnt="1" custScaleY="93518">
        <dgm:presLayoutVars>
          <dgm:bulletEnabled val="1"/>
        </dgm:presLayoutVars>
      </dgm:prSet>
      <dgm:spPr/>
    </dgm:pt>
  </dgm:ptLst>
  <dgm:cxnLst>
    <dgm:cxn modelId="{24D9CF20-6A6D-41C7-A2B9-9E32D9E7C02F}" type="presOf" srcId="{9AB19743-145A-4BB8-B152-63CB7194FB10}" destId="{C55A9AB8-9331-4FB2-976D-AC64F60B8A65}" srcOrd="0" destOrd="4" presId="urn:microsoft.com/office/officeart/2005/8/layout/vList2"/>
    <dgm:cxn modelId="{7A7F4B3C-43A1-4447-B432-1F201E872146}" srcId="{5C5BAB51-705B-428C-9FC7-DB0FBDB66672}" destId="{57E5B6FC-98C4-4DC6-9E06-A0DD5EC5D44B}" srcOrd="2" destOrd="0" parTransId="{6AA8D936-4F27-4C5B-85FB-F906363813CA}" sibTransId="{C1BD8672-CBFD-4318-8D04-496F0C88D993}"/>
    <dgm:cxn modelId="{D37E2462-04EB-4AD9-B999-CC37A929C13D}" type="presOf" srcId="{132F2B15-2D09-419B-8810-D1D85002DA42}" destId="{C55A9AB8-9331-4FB2-976D-AC64F60B8A65}" srcOrd="0" destOrd="0" presId="urn:microsoft.com/office/officeart/2005/8/layout/vList2"/>
    <dgm:cxn modelId="{315A6A62-D7CB-445D-8A60-33EC93C5AB9F}" srcId="{5C5BAB51-705B-428C-9FC7-DB0FBDB66672}" destId="{6EFBF5B5-223E-4466-B7BE-9967010932E4}" srcOrd="6" destOrd="0" parTransId="{1692B919-616F-4CEC-8077-EC123140FF18}" sibTransId="{0AB0F5FA-EC2E-45FF-9FA6-82F446ABDCDB}"/>
    <dgm:cxn modelId="{26390C66-9B35-4D73-B37D-F5DC37AD9211}" type="presOf" srcId="{2DE9F4EA-E2C4-4ECF-A2C1-5B0B02E4928C}" destId="{4E501D3C-C547-4617-927F-5E20D894FD10}" srcOrd="0" destOrd="0" presId="urn:microsoft.com/office/officeart/2005/8/layout/vList2"/>
    <dgm:cxn modelId="{1800F266-F25C-496E-9064-16BEB6781DD3}" type="presOf" srcId="{AB118C02-B5C3-4D76-B2F7-ADE260A153AA}" destId="{C55A9AB8-9331-4FB2-976D-AC64F60B8A65}" srcOrd="0" destOrd="5" presId="urn:microsoft.com/office/officeart/2005/8/layout/vList2"/>
    <dgm:cxn modelId="{AE727A6F-C886-424C-8559-067E3AF157EF}" type="presOf" srcId="{47578D60-0064-4561-B15D-FF64A9416C62}" destId="{C55A9AB8-9331-4FB2-976D-AC64F60B8A65}" srcOrd="0" destOrd="1" presId="urn:microsoft.com/office/officeart/2005/8/layout/vList2"/>
    <dgm:cxn modelId="{82F26B7C-4013-4454-BCA0-FFF4A003AD98}" srcId="{5C5BAB51-705B-428C-9FC7-DB0FBDB66672}" destId="{9F5E67E1-AF12-4213-84BC-CF353954D27B}" srcOrd="3" destOrd="0" parTransId="{98DFD5B9-B948-4C1B-B237-80679D1F0B0F}" sibTransId="{11228F6F-6518-46E0-AC7D-AB4B80E9B18E}"/>
    <dgm:cxn modelId="{D6CB8491-B168-43B7-8A47-025DA527765E}" srcId="{2DE9F4EA-E2C4-4ECF-A2C1-5B0B02E4928C}" destId="{5C5BAB51-705B-428C-9FC7-DB0FBDB66672}" srcOrd="0" destOrd="0" parTransId="{722F2845-A012-45AA-A2B9-6B2E836DC9B0}" sibTransId="{29095364-1439-41DD-A7E6-D01133D804CB}"/>
    <dgm:cxn modelId="{2DA86DA6-5A5E-451D-9A80-70C2D8DB0C6C}" type="presOf" srcId="{6EFBF5B5-223E-4466-B7BE-9967010932E4}" destId="{C55A9AB8-9331-4FB2-976D-AC64F60B8A65}" srcOrd="0" destOrd="6" presId="urn:microsoft.com/office/officeart/2005/8/layout/vList2"/>
    <dgm:cxn modelId="{AA7F91BD-46FF-49C8-9B37-52739636DE79}" type="presOf" srcId="{57E5B6FC-98C4-4DC6-9E06-A0DD5EC5D44B}" destId="{C55A9AB8-9331-4FB2-976D-AC64F60B8A65}" srcOrd="0" destOrd="2" presId="urn:microsoft.com/office/officeart/2005/8/layout/vList2"/>
    <dgm:cxn modelId="{7149BCC0-E3B1-43BE-98B7-562794235BD3}" srcId="{5C5BAB51-705B-428C-9FC7-DB0FBDB66672}" destId="{47578D60-0064-4561-B15D-FF64A9416C62}" srcOrd="1" destOrd="0" parTransId="{EE349B04-5824-4702-94AD-83D2A5CA5BD4}" sibTransId="{05F7E41D-8CCD-40C2-9B55-D4D9AF52C314}"/>
    <dgm:cxn modelId="{0D7CA8C1-2576-4262-BBD2-B0CA41040968}" srcId="{5C5BAB51-705B-428C-9FC7-DB0FBDB66672}" destId="{AB118C02-B5C3-4D76-B2F7-ADE260A153AA}" srcOrd="5" destOrd="0" parTransId="{593788A6-9674-4087-BD86-6FF17FE8354F}" sibTransId="{B56FF8A3-B762-4A7E-8828-BE018CC5BE8D}"/>
    <dgm:cxn modelId="{B07C99CD-020E-4513-928A-68E34DA0F5BF}" type="presOf" srcId="{5C5BAB51-705B-428C-9FC7-DB0FBDB66672}" destId="{5E64975E-8E5A-45D8-931C-87054B04F90E}" srcOrd="0" destOrd="0" presId="urn:microsoft.com/office/officeart/2005/8/layout/vList2"/>
    <dgm:cxn modelId="{177E46CF-B078-4CE3-BBF9-EE0E08CDA871}" srcId="{5C5BAB51-705B-428C-9FC7-DB0FBDB66672}" destId="{CF99C0C2-9EE6-4C84-AB08-CD1E7431EBF8}" srcOrd="7" destOrd="0" parTransId="{787B440C-F0B1-4DFC-8E42-A9AF8F005B90}" sibTransId="{94E51152-8E5B-46ED-9D2F-770850645100}"/>
    <dgm:cxn modelId="{75D243D1-FA22-42BB-9F12-C5BAAAD2D3CC}" type="presOf" srcId="{9F5E67E1-AF12-4213-84BC-CF353954D27B}" destId="{C55A9AB8-9331-4FB2-976D-AC64F60B8A65}" srcOrd="0" destOrd="3" presId="urn:microsoft.com/office/officeart/2005/8/layout/vList2"/>
    <dgm:cxn modelId="{42CAC3D4-7B8E-4837-BAD6-BFF31525BDDB}" srcId="{5C5BAB51-705B-428C-9FC7-DB0FBDB66672}" destId="{9AB19743-145A-4BB8-B152-63CB7194FB10}" srcOrd="4" destOrd="0" parTransId="{7FF0632C-2CFE-4F33-81E8-DB3893DE55DD}" sibTransId="{96E639CC-4509-4F7D-BEAF-45DBF540F58E}"/>
    <dgm:cxn modelId="{250E22D6-CF0B-442F-B347-D7C1CA4A3FE9}" type="presOf" srcId="{CF99C0C2-9EE6-4C84-AB08-CD1E7431EBF8}" destId="{C55A9AB8-9331-4FB2-976D-AC64F60B8A65}" srcOrd="0" destOrd="7" presId="urn:microsoft.com/office/officeart/2005/8/layout/vList2"/>
    <dgm:cxn modelId="{F6952CD7-D78F-43FC-82F2-30CCB7B9B2DA}" srcId="{5C5BAB51-705B-428C-9FC7-DB0FBDB66672}" destId="{132F2B15-2D09-419B-8810-D1D85002DA42}" srcOrd="0" destOrd="0" parTransId="{9F7DC45D-7673-4811-9B74-2FFF3A26EF23}" sibTransId="{65D96B6B-2E6A-4FA4-B418-6EFCF1D821F8}"/>
    <dgm:cxn modelId="{F5EB09C1-4107-4941-861F-338BFEFD6FF5}" type="presParOf" srcId="{4E501D3C-C547-4617-927F-5E20D894FD10}" destId="{5E64975E-8E5A-45D8-931C-87054B04F90E}" srcOrd="0" destOrd="0" presId="urn:microsoft.com/office/officeart/2005/8/layout/vList2"/>
    <dgm:cxn modelId="{F4AB933E-E338-4494-8630-C5830D29D04C}" type="presParOf" srcId="{4E501D3C-C547-4617-927F-5E20D894FD10}" destId="{C55A9AB8-9331-4FB2-976D-AC64F60B8A6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DE9F4EA-E2C4-4ECF-A2C1-5B0B02E4928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C5BAB51-705B-428C-9FC7-DB0FBDB66672}">
      <dgm:prSet phldrT="[文本]"/>
      <dgm:spPr/>
      <dgm:t>
        <a:bodyPr/>
        <a:lstStyle/>
        <a:p>
          <a:r>
            <a:rPr lang="zh-CN" altLang="en-US" dirty="0"/>
            <a:t>正式护网结束后要进行复盘总结</a:t>
          </a:r>
        </a:p>
      </dgm:t>
    </dgm:pt>
    <dgm:pt modelId="{722F2845-A012-45AA-A2B9-6B2E836DC9B0}" type="parTrans" cxnId="{D6CB8491-B168-43B7-8A47-025DA527765E}">
      <dgm:prSet/>
      <dgm:spPr/>
      <dgm:t>
        <a:bodyPr/>
        <a:lstStyle/>
        <a:p>
          <a:endParaRPr lang="zh-CN" altLang="en-US"/>
        </a:p>
      </dgm:t>
    </dgm:pt>
    <dgm:pt modelId="{29095364-1439-41DD-A7E6-D01133D804CB}" type="sibTrans" cxnId="{D6CB8491-B168-43B7-8A47-025DA527765E}">
      <dgm:prSet/>
      <dgm:spPr/>
      <dgm:t>
        <a:bodyPr/>
        <a:lstStyle/>
        <a:p>
          <a:endParaRPr lang="zh-CN" altLang="en-US"/>
        </a:p>
      </dgm:t>
    </dgm:pt>
    <dgm:pt modelId="{47578D60-0064-4561-B15D-FF64A9416C62}">
      <dgm:prSet phldrT="[文本]"/>
      <dgm:spPr/>
      <dgm:t>
        <a:bodyPr/>
        <a:lstStyle/>
        <a:p>
          <a:r>
            <a:rPr lang="zh-CN" altLang="en-US" dirty="0">
              <a:latin typeface="微软雅黑" pitchFamily="34" charset="-122"/>
              <a:ea typeface="微软雅黑" pitchFamily="34" charset="-122"/>
            </a:rPr>
            <a:t>连续</a:t>
          </a:r>
          <a:r>
            <a:rPr lang="en-US" altLang="zh-CN" dirty="0">
              <a:latin typeface="微软雅黑" pitchFamily="34" charset="-122"/>
              <a:ea typeface="微软雅黑" pitchFamily="34" charset="-122"/>
            </a:rPr>
            <a:t>15</a:t>
          </a:r>
          <a:r>
            <a:rPr lang="zh-CN" altLang="en-US" dirty="0">
              <a:latin typeface="微软雅黑" pitchFamily="34" charset="-122"/>
              <a:ea typeface="微软雅黑" pitchFamily="34" charset="-122"/>
            </a:rPr>
            <a:t>天的正式护网结束后，开会复盘下正式护网期间碰到的问题。</a:t>
          </a:r>
        </a:p>
      </dgm:t>
    </dgm:pt>
    <dgm:pt modelId="{EE349B04-5824-4702-94AD-83D2A5CA5BD4}" type="parTrans" cxnId="{7149BCC0-E3B1-43BE-98B7-562794235BD3}">
      <dgm:prSet/>
      <dgm:spPr/>
      <dgm:t>
        <a:bodyPr/>
        <a:lstStyle/>
        <a:p>
          <a:endParaRPr lang="zh-CN" altLang="en-US"/>
        </a:p>
      </dgm:t>
    </dgm:pt>
    <dgm:pt modelId="{05F7E41D-8CCD-40C2-9B55-D4D9AF52C314}" type="sibTrans" cxnId="{7149BCC0-E3B1-43BE-98B7-562794235BD3}">
      <dgm:prSet/>
      <dgm:spPr/>
      <dgm:t>
        <a:bodyPr/>
        <a:lstStyle/>
        <a:p>
          <a:endParaRPr lang="zh-CN" altLang="en-US"/>
        </a:p>
      </dgm:t>
    </dgm:pt>
    <dgm:pt modelId="{57E5B6FC-98C4-4DC6-9E06-A0DD5EC5D44B}">
      <dgm:prSet phldrT="[文本]"/>
      <dgm:spPr/>
      <dgm:t>
        <a:bodyPr/>
        <a:lstStyle/>
        <a:p>
          <a:r>
            <a:rPr lang="zh-CN" altLang="en-US" dirty="0">
              <a:latin typeface="微软雅黑" pitchFamily="34" charset="-122"/>
              <a:ea typeface="微软雅黑" pitchFamily="34" charset="-122"/>
            </a:rPr>
            <a:t>收集防守方安全厂商的建议，总结护网的经验教训。</a:t>
          </a:r>
        </a:p>
      </dgm:t>
    </dgm:pt>
    <dgm:pt modelId="{6AA8D936-4F27-4C5B-85FB-F906363813CA}" type="parTrans" cxnId="{7A7F4B3C-43A1-4447-B432-1F201E872146}">
      <dgm:prSet/>
      <dgm:spPr/>
      <dgm:t>
        <a:bodyPr/>
        <a:lstStyle/>
        <a:p>
          <a:endParaRPr lang="zh-CN" altLang="en-US"/>
        </a:p>
      </dgm:t>
    </dgm:pt>
    <dgm:pt modelId="{C1BD8672-CBFD-4318-8D04-496F0C88D993}" type="sibTrans" cxnId="{7A7F4B3C-43A1-4447-B432-1F201E872146}">
      <dgm:prSet/>
      <dgm:spPr/>
      <dgm:t>
        <a:bodyPr/>
        <a:lstStyle/>
        <a:p>
          <a:endParaRPr lang="zh-CN" altLang="en-US"/>
        </a:p>
      </dgm:t>
    </dgm:pt>
    <dgm:pt modelId="{9F5E67E1-AF12-4213-84BC-CF353954D27B}">
      <dgm:prSet phldrT="[文本]"/>
      <dgm:spPr/>
      <dgm:t>
        <a:bodyPr/>
        <a:lstStyle/>
        <a:p>
          <a:r>
            <a:rPr lang="zh-CN" altLang="en-US" dirty="0">
              <a:latin typeface="微软雅黑" pitchFamily="34" charset="-122"/>
              <a:ea typeface="微软雅黑" pitchFamily="34" charset="-122"/>
            </a:rPr>
            <a:t>沉淀下来形成经验文档，为下次护网提供有利的安全措施。</a:t>
          </a:r>
        </a:p>
      </dgm:t>
    </dgm:pt>
    <dgm:pt modelId="{11228F6F-6518-46E0-AC7D-AB4B80E9B18E}" type="sibTrans" cxnId="{82F26B7C-4013-4454-BCA0-FFF4A003AD98}">
      <dgm:prSet/>
      <dgm:spPr/>
      <dgm:t>
        <a:bodyPr/>
        <a:lstStyle/>
        <a:p>
          <a:endParaRPr lang="zh-CN" altLang="en-US"/>
        </a:p>
      </dgm:t>
    </dgm:pt>
    <dgm:pt modelId="{98DFD5B9-B948-4C1B-B237-80679D1F0B0F}" type="parTrans" cxnId="{82F26B7C-4013-4454-BCA0-FFF4A003AD98}">
      <dgm:prSet/>
      <dgm:spPr/>
      <dgm:t>
        <a:bodyPr/>
        <a:lstStyle/>
        <a:p>
          <a:endParaRPr lang="zh-CN" altLang="en-US"/>
        </a:p>
      </dgm:t>
    </dgm:pt>
    <dgm:pt modelId="{AB118C02-B5C3-4D76-B2F7-ADE260A153AA}">
      <dgm:prSet phldrT="[文本]"/>
      <dgm:spPr/>
      <dgm:t>
        <a:bodyPr/>
        <a:lstStyle/>
        <a:p>
          <a:r>
            <a:rPr lang="zh-CN" altLang="en-US" dirty="0">
              <a:latin typeface="微软雅黑" pitchFamily="34" charset="-122"/>
              <a:ea typeface="微软雅黑" pitchFamily="34" charset="-122"/>
            </a:rPr>
            <a:t>公关下攻击方安全厂商的信息，将收集到的问题记录起来，后续逐一排查解决存在的安全隐患问题。</a:t>
          </a:r>
        </a:p>
      </dgm:t>
    </dgm:pt>
    <dgm:pt modelId="{593788A6-9674-4087-BD86-6FF17FE8354F}" type="parTrans" cxnId="{0D7CA8C1-2576-4262-BBD2-B0CA41040968}">
      <dgm:prSet/>
      <dgm:spPr/>
      <dgm:t>
        <a:bodyPr/>
        <a:lstStyle/>
        <a:p>
          <a:endParaRPr lang="zh-CN" altLang="en-US"/>
        </a:p>
      </dgm:t>
    </dgm:pt>
    <dgm:pt modelId="{B56FF8A3-B762-4A7E-8828-BE018CC5BE8D}" type="sibTrans" cxnId="{0D7CA8C1-2576-4262-BBD2-B0CA41040968}">
      <dgm:prSet/>
      <dgm:spPr/>
      <dgm:t>
        <a:bodyPr/>
        <a:lstStyle/>
        <a:p>
          <a:endParaRPr lang="zh-CN" altLang="en-US"/>
        </a:p>
      </dgm:t>
    </dgm:pt>
    <dgm:pt modelId="{238328DE-55F7-42DC-B8D5-15B16AB9EC8F}">
      <dgm:prSet phldrT="[文本]"/>
      <dgm:spPr/>
      <dgm:t>
        <a:bodyPr/>
        <a:lstStyle/>
        <a:p>
          <a:r>
            <a:rPr lang="zh-CN" altLang="en-US" dirty="0">
              <a:latin typeface="微软雅黑" pitchFamily="34" charset="-122"/>
              <a:ea typeface="微软雅黑" pitchFamily="34" charset="-122"/>
            </a:rPr>
            <a:t>与中间件厂商沟通获取到其他公司护网的横向信息，反过来加强公司产品的安全性。</a:t>
          </a:r>
        </a:p>
      </dgm:t>
    </dgm:pt>
    <dgm:pt modelId="{25F667B2-BCE9-4C6E-B3A0-D87695CE49EC}" type="parTrans" cxnId="{EAFEFFAA-E3F8-4775-B142-2D9C985951DA}">
      <dgm:prSet/>
      <dgm:spPr/>
    </dgm:pt>
    <dgm:pt modelId="{A844A33B-F902-4239-A5C9-59DCFCCC6582}" type="sibTrans" cxnId="{EAFEFFAA-E3F8-4775-B142-2D9C985951DA}">
      <dgm:prSet/>
      <dgm:spPr/>
    </dgm:pt>
    <dgm:pt modelId="{8A1CA11F-2F3F-421E-9021-75C99C167680}">
      <dgm:prSet phldrT="[文本]"/>
      <dgm:spPr/>
      <dgm:t>
        <a:bodyPr/>
        <a:lstStyle/>
        <a:p>
          <a:r>
            <a:rPr lang="zh-CN" altLang="en-US" dirty="0">
              <a:latin typeface="微软雅黑" pitchFamily="34" charset="-122"/>
              <a:ea typeface="微软雅黑" pitchFamily="34" charset="-122"/>
            </a:rPr>
            <a:t>安全工作要贯穿到日常工作中，安全功夫要做在平时。</a:t>
          </a:r>
        </a:p>
      </dgm:t>
    </dgm:pt>
    <dgm:pt modelId="{D0865757-DFE8-4214-BD30-A5B6188CEA99}" type="parTrans" cxnId="{B4F498C9-C8F6-4F36-A996-EF0F19E11341}">
      <dgm:prSet/>
      <dgm:spPr/>
    </dgm:pt>
    <dgm:pt modelId="{467435EA-A2AA-48EB-89E6-3D8744663716}" type="sibTrans" cxnId="{B4F498C9-C8F6-4F36-A996-EF0F19E11341}">
      <dgm:prSet/>
      <dgm:spPr/>
    </dgm:pt>
    <dgm:pt modelId="{AA5CD07A-8AD0-4B1A-8208-0B06ED107488}">
      <dgm:prSet phldrT="[文本]"/>
      <dgm:spPr/>
      <dgm:t>
        <a:bodyPr/>
        <a:lstStyle/>
        <a:p>
          <a:endParaRPr lang="zh-CN" altLang="en-US" dirty="0"/>
        </a:p>
      </dgm:t>
    </dgm:pt>
    <dgm:pt modelId="{232D8AE1-916D-4F58-8C2C-3B821A4F98D9}" type="parTrans" cxnId="{344734B8-C0FF-45BD-844C-A3E964CCFC26}">
      <dgm:prSet/>
      <dgm:spPr/>
    </dgm:pt>
    <dgm:pt modelId="{84885DB6-44FE-4D8D-A180-CC0C7BDD7D1F}" type="sibTrans" cxnId="{344734B8-C0FF-45BD-844C-A3E964CCFC26}">
      <dgm:prSet/>
      <dgm:spPr/>
    </dgm:pt>
    <dgm:pt modelId="{4E501D3C-C547-4617-927F-5E20D894FD10}" type="pres">
      <dgm:prSet presAssocID="{2DE9F4EA-E2C4-4ECF-A2C1-5B0B02E4928C}" presName="linear" presStyleCnt="0">
        <dgm:presLayoutVars>
          <dgm:animLvl val="lvl"/>
          <dgm:resizeHandles val="exact"/>
        </dgm:presLayoutVars>
      </dgm:prSet>
      <dgm:spPr/>
    </dgm:pt>
    <dgm:pt modelId="{5E64975E-8E5A-45D8-931C-87054B04F90E}" type="pres">
      <dgm:prSet presAssocID="{5C5BAB51-705B-428C-9FC7-DB0FBDB66672}" presName="parentText" presStyleLbl="node1" presStyleIdx="0" presStyleCnt="1" custLinFactNeighborY="-199">
        <dgm:presLayoutVars>
          <dgm:chMax val="0"/>
          <dgm:bulletEnabled val="1"/>
        </dgm:presLayoutVars>
      </dgm:prSet>
      <dgm:spPr/>
    </dgm:pt>
    <dgm:pt modelId="{C55A9AB8-9331-4FB2-976D-AC64F60B8A65}" type="pres">
      <dgm:prSet presAssocID="{5C5BAB51-705B-428C-9FC7-DB0FBDB66672}" presName="childText" presStyleLbl="revTx" presStyleIdx="0" presStyleCnt="1">
        <dgm:presLayoutVars>
          <dgm:bulletEnabled val="1"/>
        </dgm:presLayoutVars>
      </dgm:prSet>
      <dgm:spPr/>
    </dgm:pt>
  </dgm:ptLst>
  <dgm:cxnLst>
    <dgm:cxn modelId="{72FB910F-AD4E-445A-BA6C-82DCF2B48E58}" type="presOf" srcId="{238328DE-55F7-42DC-B8D5-15B16AB9EC8F}" destId="{C55A9AB8-9331-4FB2-976D-AC64F60B8A65}" srcOrd="0" destOrd="4" presId="urn:microsoft.com/office/officeart/2005/8/layout/vList2"/>
    <dgm:cxn modelId="{4C7A791B-396D-4155-A51A-628C79315104}" type="presOf" srcId="{5C5BAB51-705B-428C-9FC7-DB0FBDB66672}" destId="{5E64975E-8E5A-45D8-931C-87054B04F90E}" srcOrd="0" destOrd="0" presId="urn:microsoft.com/office/officeart/2005/8/layout/vList2"/>
    <dgm:cxn modelId="{1B0CC231-55EB-4C5F-88ED-C347556CDF08}" type="presOf" srcId="{AA5CD07A-8AD0-4B1A-8208-0B06ED107488}" destId="{C55A9AB8-9331-4FB2-976D-AC64F60B8A65}" srcOrd="0" destOrd="6" presId="urn:microsoft.com/office/officeart/2005/8/layout/vList2"/>
    <dgm:cxn modelId="{7A7F4B3C-43A1-4447-B432-1F201E872146}" srcId="{5C5BAB51-705B-428C-9FC7-DB0FBDB66672}" destId="{57E5B6FC-98C4-4DC6-9E06-A0DD5EC5D44B}" srcOrd="1" destOrd="0" parTransId="{6AA8D936-4F27-4C5B-85FB-F906363813CA}" sibTransId="{C1BD8672-CBFD-4318-8D04-496F0C88D993}"/>
    <dgm:cxn modelId="{0B08F266-E43D-470F-AD5C-3F10C557969C}" type="presOf" srcId="{8A1CA11F-2F3F-421E-9021-75C99C167680}" destId="{C55A9AB8-9331-4FB2-976D-AC64F60B8A65}" srcOrd="0" destOrd="5" presId="urn:microsoft.com/office/officeart/2005/8/layout/vList2"/>
    <dgm:cxn modelId="{6A4B0449-0925-4C2E-9A87-BD12BDD6B297}" type="presOf" srcId="{AB118C02-B5C3-4D76-B2F7-ADE260A153AA}" destId="{C55A9AB8-9331-4FB2-976D-AC64F60B8A65}" srcOrd="0" destOrd="3" presId="urn:microsoft.com/office/officeart/2005/8/layout/vList2"/>
    <dgm:cxn modelId="{F6C66E78-F12C-42DA-9081-9D0F67471FF3}" type="presOf" srcId="{57E5B6FC-98C4-4DC6-9E06-A0DD5EC5D44B}" destId="{C55A9AB8-9331-4FB2-976D-AC64F60B8A65}" srcOrd="0" destOrd="1" presId="urn:microsoft.com/office/officeart/2005/8/layout/vList2"/>
    <dgm:cxn modelId="{82F26B7C-4013-4454-BCA0-FFF4A003AD98}" srcId="{5C5BAB51-705B-428C-9FC7-DB0FBDB66672}" destId="{9F5E67E1-AF12-4213-84BC-CF353954D27B}" srcOrd="2" destOrd="0" parTransId="{98DFD5B9-B948-4C1B-B237-80679D1F0B0F}" sibTransId="{11228F6F-6518-46E0-AC7D-AB4B80E9B18E}"/>
    <dgm:cxn modelId="{89AD798F-1BDC-4A6B-8FA6-BC75564A40DF}" type="presOf" srcId="{9F5E67E1-AF12-4213-84BC-CF353954D27B}" destId="{C55A9AB8-9331-4FB2-976D-AC64F60B8A65}" srcOrd="0" destOrd="2" presId="urn:microsoft.com/office/officeart/2005/8/layout/vList2"/>
    <dgm:cxn modelId="{D6CB8491-B168-43B7-8A47-025DA527765E}" srcId="{2DE9F4EA-E2C4-4ECF-A2C1-5B0B02E4928C}" destId="{5C5BAB51-705B-428C-9FC7-DB0FBDB66672}" srcOrd="0" destOrd="0" parTransId="{722F2845-A012-45AA-A2B9-6B2E836DC9B0}" sibTransId="{29095364-1439-41DD-A7E6-D01133D804CB}"/>
    <dgm:cxn modelId="{4ECB959F-43E7-4FE2-B011-DE04E54122F4}" type="presOf" srcId="{47578D60-0064-4561-B15D-FF64A9416C62}" destId="{C55A9AB8-9331-4FB2-976D-AC64F60B8A65}" srcOrd="0" destOrd="0" presId="urn:microsoft.com/office/officeart/2005/8/layout/vList2"/>
    <dgm:cxn modelId="{EAFEFFAA-E3F8-4775-B142-2D9C985951DA}" srcId="{5C5BAB51-705B-428C-9FC7-DB0FBDB66672}" destId="{238328DE-55F7-42DC-B8D5-15B16AB9EC8F}" srcOrd="4" destOrd="0" parTransId="{25F667B2-BCE9-4C6E-B3A0-D87695CE49EC}" sibTransId="{A844A33B-F902-4239-A5C9-59DCFCCC6582}"/>
    <dgm:cxn modelId="{344734B8-C0FF-45BD-844C-A3E964CCFC26}" srcId="{5C5BAB51-705B-428C-9FC7-DB0FBDB66672}" destId="{AA5CD07A-8AD0-4B1A-8208-0B06ED107488}" srcOrd="6" destOrd="0" parTransId="{232D8AE1-916D-4F58-8C2C-3B821A4F98D9}" sibTransId="{84885DB6-44FE-4D8D-A180-CC0C7BDD7D1F}"/>
    <dgm:cxn modelId="{7149BCC0-E3B1-43BE-98B7-562794235BD3}" srcId="{5C5BAB51-705B-428C-9FC7-DB0FBDB66672}" destId="{47578D60-0064-4561-B15D-FF64A9416C62}" srcOrd="0" destOrd="0" parTransId="{EE349B04-5824-4702-94AD-83D2A5CA5BD4}" sibTransId="{05F7E41D-8CCD-40C2-9B55-D4D9AF52C314}"/>
    <dgm:cxn modelId="{0D7CA8C1-2576-4262-BBD2-B0CA41040968}" srcId="{5C5BAB51-705B-428C-9FC7-DB0FBDB66672}" destId="{AB118C02-B5C3-4D76-B2F7-ADE260A153AA}" srcOrd="3" destOrd="0" parTransId="{593788A6-9674-4087-BD86-6FF17FE8354F}" sibTransId="{B56FF8A3-B762-4A7E-8828-BE018CC5BE8D}"/>
    <dgm:cxn modelId="{B4F498C9-C8F6-4F36-A996-EF0F19E11341}" srcId="{5C5BAB51-705B-428C-9FC7-DB0FBDB66672}" destId="{8A1CA11F-2F3F-421E-9021-75C99C167680}" srcOrd="5" destOrd="0" parTransId="{D0865757-DFE8-4214-BD30-A5B6188CEA99}" sibTransId="{467435EA-A2AA-48EB-89E6-3D8744663716}"/>
    <dgm:cxn modelId="{F1D5E1FC-1D42-44DE-8624-FA30E64C209D}" type="presOf" srcId="{2DE9F4EA-E2C4-4ECF-A2C1-5B0B02E4928C}" destId="{4E501D3C-C547-4617-927F-5E20D894FD10}" srcOrd="0" destOrd="0" presId="urn:microsoft.com/office/officeart/2005/8/layout/vList2"/>
    <dgm:cxn modelId="{62A701FD-4575-4251-A04D-65DEECEDF302}" type="presParOf" srcId="{4E501D3C-C547-4617-927F-5E20D894FD10}" destId="{5E64975E-8E5A-45D8-931C-87054B04F90E}" srcOrd="0" destOrd="0" presId="urn:microsoft.com/office/officeart/2005/8/layout/vList2"/>
    <dgm:cxn modelId="{92DA7A51-F95D-4D2F-BBAE-DE6FDF06C151}" type="presParOf" srcId="{4E501D3C-C547-4617-927F-5E20D894FD10}" destId="{C55A9AB8-9331-4FB2-976D-AC64F60B8A65}"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B5CBB0-C98D-403C-8796-C97C392C6E0D}">
      <dsp:nvSpPr>
        <dsp:cNvPr id="0" name=""/>
        <dsp:cNvSpPr/>
      </dsp:nvSpPr>
      <dsp:spPr>
        <a:xfrm>
          <a:off x="2935" y="1091396"/>
          <a:ext cx="2861805" cy="113594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zh-CN" altLang="en-US" sz="3000" kern="1200" dirty="0"/>
            <a:t>一、周期短</a:t>
          </a:r>
        </a:p>
      </dsp:txBody>
      <dsp:txXfrm>
        <a:off x="2935" y="1091396"/>
        <a:ext cx="2861805" cy="1135949"/>
      </dsp:txXfrm>
    </dsp:sp>
    <dsp:sp modelId="{A3B802C0-BC72-409A-832D-19F1B0983E32}">
      <dsp:nvSpPr>
        <dsp:cNvPr id="0" name=""/>
        <dsp:cNvSpPr/>
      </dsp:nvSpPr>
      <dsp:spPr>
        <a:xfrm>
          <a:off x="2935" y="2227345"/>
          <a:ext cx="2861805" cy="209992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altLang="zh-CN" sz="2000" kern="1200" dirty="0"/>
            <a:t>1)</a:t>
          </a:r>
          <a:r>
            <a:rPr lang="zh-CN" altLang="en-US" sz="2000" kern="1200" dirty="0"/>
            <a:t>周期可能为</a:t>
          </a:r>
          <a:r>
            <a:rPr lang="en-US" altLang="zh-CN" sz="2000" kern="1200" dirty="0"/>
            <a:t>0</a:t>
          </a:r>
          <a:r>
            <a:rPr lang="zh-CN" altLang="en-US" sz="2000" kern="1200" dirty="0"/>
            <a:t>，若所实施的系统不重要，则没有这个项目</a:t>
          </a:r>
        </a:p>
        <a:p>
          <a:pPr marL="228600" lvl="1" indent="-228600" algn="l" defTabSz="889000">
            <a:lnSpc>
              <a:spcPct val="90000"/>
            </a:lnSpc>
            <a:spcBef>
              <a:spcPct val="0"/>
            </a:spcBef>
            <a:spcAft>
              <a:spcPct val="15000"/>
            </a:spcAft>
            <a:buChar char="•"/>
          </a:pPr>
          <a:r>
            <a:rPr lang="en-US" altLang="zh-CN" sz="2000" kern="1200" dirty="0"/>
            <a:t>2)</a:t>
          </a:r>
          <a:r>
            <a:rPr lang="zh-CN" altLang="en-US" sz="2000" kern="1200" dirty="0"/>
            <a:t>一般护网行动项目周期半个月，连续</a:t>
          </a:r>
          <a:r>
            <a:rPr lang="en-US" altLang="zh-CN" sz="2000" kern="1200" dirty="0"/>
            <a:t>15</a:t>
          </a:r>
          <a:r>
            <a:rPr lang="zh-CN" altLang="en-US" sz="2000" kern="1200" dirty="0"/>
            <a:t>天</a:t>
          </a:r>
        </a:p>
      </dsp:txBody>
      <dsp:txXfrm>
        <a:off x="2935" y="2227345"/>
        <a:ext cx="2861805" cy="2099925"/>
      </dsp:txXfrm>
    </dsp:sp>
    <dsp:sp modelId="{92654F92-C096-47D7-B892-44F4E8AB2BDA}">
      <dsp:nvSpPr>
        <dsp:cNvPr id="0" name=""/>
        <dsp:cNvSpPr/>
      </dsp:nvSpPr>
      <dsp:spPr>
        <a:xfrm>
          <a:off x="3265393" y="1091396"/>
          <a:ext cx="2861805" cy="113594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zh-CN" altLang="en-US" sz="3000" kern="1200" dirty="0"/>
            <a:t>二、重要程度非常高</a:t>
          </a:r>
        </a:p>
      </dsp:txBody>
      <dsp:txXfrm>
        <a:off x="3265393" y="1091396"/>
        <a:ext cx="2861805" cy="1135949"/>
      </dsp:txXfrm>
    </dsp:sp>
    <dsp:sp modelId="{FAD649A7-050E-44E1-9B84-18D52925C36C}">
      <dsp:nvSpPr>
        <dsp:cNvPr id="0" name=""/>
        <dsp:cNvSpPr/>
      </dsp:nvSpPr>
      <dsp:spPr>
        <a:xfrm>
          <a:off x="3265393" y="2227345"/>
          <a:ext cx="2861805" cy="209992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altLang="zh-CN" sz="2000" kern="1200" dirty="0"/>
            <a:t>1)</a:t>
          </a:r>
          <a:r>
            <a:rPr lang="zh-CN" altLang="en-US" sz="2000" kern="1200" dirty="0"/>
            <a:t>一旦列为护网行动项目，将非常重要</a:t>
          </a:r>
        </a:p>
        <a:p>
          <a:pPr marL="228600" lvl="1" indent="-228600" algn="l" defTabSz="889000">
            <a:lnSpc>
              <a:spcPct val="90000"/>
            </a:lnSpc>
            <a:spcBef>
              <a:spcPct val="0"/>
            </a:spcBef>
            <a:spcAft>
              <a:spcPct val="15000"/>
            </a:spcAft>
            <a:buChar char="•"/>
          </a:pPr>
          <a:r>
            <a:rPr lang="en-US" altLang="zh-CN" sz="2000" kern="1200" dirty="0"/>
            <a:t>2)</a:t>
          </a:r>
          <a:r>
            <a:rPr lang="zh-CN" altLang="en-US" sz="2000" kern="1200" dirty="0"/>
            <a:t>也可能提升为政治事件，这段时间该项目就是一号工程</a:t>
          </a:r>
        </a:p>
      </dsp:txBody>
      <dsp:txXfrm>
        <a:off x="3265393" y="2227345"/>
        <a:ext cx="2861805" cy="2099925"/>
      </dsp:txXfrm>
    </dsp:sp>
    <dsp:sp modelId="{36E11EAC-7666-463A-AFDE-13575E43234B}">
      <dsp:nvSpPr>
        <dsp:cNvPr id="0" name=""/>
        <dsp:cNvSpPr/>
      </dsp:nvSpPr>
      <dsp:spPr>
        <a:xfrm>
          <a:off x="6527851" y="1091396"/>
          <a:ext cx="2861805" cy="113594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zh-CN" altLang="en-US" sz="3000" kern="1200" dirty="0"/>
            <a:t>三、问题处理时间非常急</a:t>
          </a:r>
        </a:p>
      </dsp:txBody>
      <dsp:txXfrm>
        <a:off x="6527851" y="1091396"/>
        <a:ext cx="2861805" cy="1135949"/>
      </dsp:txXfrm>
    </dsp:sp>
    <dsp:sp modelId="{6E2B68D8-1298-4E53-874D-A97D925FB6CA}">
      <dsp:nvSpPr>
        <dsp:cNvPr id="0" name=""/>
        <dsp:cNvSpPr/>
      </dsp:nvSpPr>
      <dsp:spPr>
        <a:xfrm>
          <a:off x="6527851" y="2227345"/>
          <a:ext cx="2861805" cy="209992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altLang="zh-CN" sz="2000" kern="1200" dirty="0"/>
            <a:t>1)</a:t>
          </a:r>
          <a:r>
            <a:rPr lang="zh-CN" altLang="en-US" sz="2000" kern="1200" dirty="0"/>
            <a:t>护网期间如果出现安全问题，就是紧急事件</a:t>
          </a:r>
        </a:p>
        <a:p>
          <a:pPr marL="228600" lvl="1" indent="-228600" algn="l" defTabSz="889000">
            <a:lnSpc>
              <a:spcPct val="90000"/>
            </a:lnSpc>
            <a:spcBef>
              <a:spcPct val="0"/>
            </a:spcBef>
            <a:spcAft>
              <a:spcPct val="15000"/>
            </a:spcAft>
            <a:buChar char="•"/>
          </a:pPr>
          <a:r>
            <a:rPr lang="en-US" altLang="zh-CN" sz="2000" kern="1200" dirty="0"/>
            <a:t>2)</a:t>
          </a:r>
          <a:r>
            <a:rPr lang="zh-CN" altLang="en-US" sz="2000" kern="1200" dirty="0"/>
            <a:t>如果问题严重，就是安全事故，必须马上解决</a:t>
          </a:r>
        </a:p>
      </dsp:txBody>
      <dsp:txXfrm>
        <a:off x="6527851" y="2227345"/>
        <a:ext cx="2861805" cy="20999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CDD785-371D-4176-98FA-8E44B5A130A5}">
      <dsp:nvSpPr>
        <dsp:cNvPr id="0" name=""/>
        <dsp:cNvSpPr/>
      </dsp:nvSpPr>
      <dsp:spPr>
        <a:xfrm>
          <a:off x="2007946" y="-29857"/>
          <a:ext cx="4728626" cy="4728626"/>
        </a:xfrm>
        <a:prstGeom prst="circularArrow">
          <a:avLst>
            <a:gd name="adj1" fmla="val 5544"/>
            <a:gd name="adj2" fmla="val 330680"/>
            <a:gd name="adj3" fmla="val 14498530"/>
            <a:gd name="adj4" fmla="val 16960101"/>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92A78E-28A2-4210-A542-FBA232284D3C}">
      <dsp:nvSpPr>
        <dsp:cNvPr id="0" name=""/>
        <dsp:cNvSpPr/>
      </dsp:nvSpPr>
      <dsp:spPr>
        <a:xfrm>
          <a:off x="3627182" y="1606"/>
          <a:ext cx="1490155" cy="7450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b="1" kern="1200" dirty="0"/>
            <a:t>思想上建立安全意识</a:t>
          </a:r>
        </a:p>
      </dsp:txBody>
      <dsp:txXfrm>
        <a:off x="3663554" y="37978"/>
        <a:ext cx="1417411" cy="672333"/>
      </dsp:txXfrm>
    </dsp:sp>
    <dsp:sp modelId="{B36A2659-7496-43CD-9D14-9C7E9201E7FA}">
      <dsp:nvSpPr>
        <dsp:cNvPr id="0" name=""/>
        <dsp:cNvSpPr/>
      </dsp:nvSpPr>
      <dsp:spPr>
        <a:xfrm>
          <a:off x="5203723" y="760828"/>
          <a:ext cx="1490155" cy="7450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b="1" kern="1200" dirty="0"/>
            <a:t>网络上建立防火墙</a:t>
          </a:r>
        </a:p>
      </dsp:txBody>
      <dsp:txXfrm>
        <a:off x="5240095" y="797200"/>
        <a:ext cx="1417411" cy="672333"/>
      </dsp:txXfrm>
    </dsp:sp>
    <dsp:sp modelId="{72047304-DB05-4072-B06B-54BD3D31D630}">
      <dsp:nvSpPr>
        <dsp:cNvPr id="0" name=""/>
        <dsp:cNvSpPr/>
      </dsp:nvSpPr>
      <dsp:spPr>
        <a:xfrm>
          <a:off x="5593097" y="2466785"/>
          <a:ext cx="1490155" cy="7450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b="1" kern="1200" dirty="0"/>
            <a:t>操作系统上打上安全补丁</a:t>
          </a:r>
        </a:p>
      </dsp:txBody>
      <dsp:txXfrm>
        <a:off x="5629469" y="2503157"/>
        <a:ext cx="1417411" cy="672333"/>
      </dsp:txXfrm>
    </dsp:sp>
    <dsp:sp modelId="{E176A2A2-9D22-4D83-BC94-1CBC9B4D3035}">
      <dsp:nvSpPr>
        <dsp:cNvPr id="0" name=""/>
        <dsp:cNvSpPr/>
      </dsp:nvSpPr>
      <dsp:spPr>
        <a:xfrm>
          <a:off x="4502096" y="3834856"/>
          <a:ext cx="1490155" cy="7450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b="1" kern="1200" dirty="0"/>
            <a:t>应用服务器上打上安全补丁</a:t>
          </a:r>
        </a:p>
      </dsp:txBody>
      <dsp:txXfrm>
        <a:off x="4538468" y="3871228"/>
        <a:ext cx="1417411" cy="672333"/>
      </dsp:txXfrm>
    </dsp:sp>
    <dsp:sp modelId="{A038F0C8-9297-4139-A445-6C35AD3D3AD9}">
      <dsp:nvSpPr>
        <dsp:cNvPr id="0" name=""/>
        <dsp:cNvSpPr/>
      </dsp:nvSpPr>
      <dsp:spPr>
        <a:xfrm>
          <a:off x="2752268" y="3834856"/>
          <a:ext cx="1490155" cy="7450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b="1" kern="1200" dirty="0"/>
            <a:t>应用代码层面上梳理安全隐患</a:t>
          </a:r>
        </a:p>
      </dsp:txBody>
      <dsp:txXfrm>
        <a:off x="2788640" y="3871228"/>
        <a:ext cx="1417411" cy="672333"/>
      </dsp:txXfrm>
    </dsp:sp>
    <dsp:sp modelId="{D3729A3C-24FC-40A1-BF7E-CD6E53581D5E}">
      <dsp:nvSpPr>
        <dsp:cNvPr id="0" name=""/>
        <dsp:cNvSpPr/>
      </dsp:nvSpPr>
      <dsp:spPr>
        <a:xfrm>
          <a:off x="1661267" y="2466785"/>
          <a:ext cx="1490155" cy="7450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b="1" kern="1200" dirty="0"/>
            <a:t>办公楼上建立物理防御</a:t>
          </a:r>
        </a:p>
      </dsp:txBody>
      <dsp:txXfrm>
        <a:off x="1697639" y="2503157"/>
        <a:ext cx="1417411" cy="672333"/>
      </dsp:txXfrm>
    </dsp:sp>
    <dsp:sp modelId="{67206367-E439-4271-9F4A-CFFDD6E37FAA}">
      <dsp:nvSpPr>
        <dsp:cNvPr id="0" name=""/>
        <dsp:cNvSpPr/>
      </dsp:nvSpPr>
      <dsp:spPr>
        <a:xfrm>
          <a:off x="2050641" y="760828"/>
          <a:ext cx="1490155" cy="7450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b="1" kern="1200" dirty="0"/>
            <a:t>从管理上提一些特别要求</a:t>
          </a:r>
        </a:p>
      </dsp:txBody>
      <dsp:txXfrm>
        <a:off x="2087013" y="797200"/>
        <a:ext cx="1417411" cy="6723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4975E-8E5A-45D8-931C-87054B04F90E}">
      <dsp:nvSpPr>
        <dsp:cNvPr id="0" name=""/>
        <dsp:cNvSpPr/>
      </dsp:nvSpPr>
      <dsp:spPr>
        <a:xfrm>
          <a:off x="0" y="66310"/>
          <a:ext cx="8568952"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t>思想上建立安全意识</a:t>
          </a:r>
          <a:endParaRPr lang="zh-CN" altLang="en-US" sz="2200" kern="1200" dirty="0"/>
        </a:p>
      </dsp:txBody>
      <dsp:txXfrm>
        <a:off x="27015" y="93325"/>
        <a:ext cx="8514922" cy="499380"/>
      </dsp:txXfrm>
    </dsp:sp>
    <dsp:sp modelId="{C55A9AB8-9331-4FB2-976D-AC64F60B8A65}">
      <dsp:nvSpPr>
        <dsp:cNvPr id="0" name=""/>
        <dsp:cNvSpPr/>
      </dsp:nvSpPr>
      <dsp:spPr>
        <a:xfrm>
          <a:off x="0" y="621125"/>
          <a:ext cx="8568952" cy="705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CN" altLang="zh-CN" sz="1700" kern="1200" dirty="0">
              <a:latin typeface="微软雅黑" pitchFamily="34" charset="-122"/>
              <a:ea typeface="微软雅黑" pitchFamily="34" charset="-122"/>
            </a:rPr>
            <a:t>周期性的重复宣导加强网络安全意识，</a:t>
          </a:r>
          <a:r>
            <a:rPr lang="zh-CN" altLang="en-US" sz="1700" kern="1200" dirty="0">
              <a:latin typeface="微软雅黑" pitchFamily="34" charset="-122"/>
              <a:ea typeface="微软雅黑" pitchFamily="34" charset="-122"/>
            </a:rPr>
            <a:t>灌输</a:t>
          </a:r>
          <a:r>
            <a:rPr lang="zh-CN" altLang="zh-CN" sz="1700" kern="1200" dirty="0">
              <a:latin typeface="微软雅黑" pitchFamily="34" charset="-122"/>
              <a:ea typeface="微软雅黑" pitchFamily="34" charset="-122"/>
            </a:rPr>
            <a:t>注意防范病毒和网络钓鱼的信息通知</a:t>
          </a:r>
          <a:endParaRPr lang="zh-CN" altLang="en-US" sz="1700" kern="1200" dirty="0">
            <a:latin typeface="微软雅黑" pitchFamily="34" charset="-122"/>
            <a:ea typeface="微软雅黑" pitchFamily="34" charset="-122"/>
          </a:endParaRPr>
        </a:p>
        <a:p>
          <a:pPr marL="171450" lvl="1" indent="-171450" algn="l" defTabSz="755650">
            <a:lnSpc>
              <a:spcPct val="90000"/>
            </a:lnSpc>
            <a:spcBef>
              <a:spcPct val="0"/>
            </a:spcBef>
            <a:spcAft>
              <a:spcPct val="20000"/>
            </a:spcAft>
            <a:buChar char="•"/>
          </a:pPr>
          <a:endParaRPr lang="zh-CN" altLang="en-US" sz="1700" kern="1200" dirty="0"/>
        </a:p>
      </dsp:txBody>
      <dsp:txXfrm>
        <a:off x="0" y="621125"/>
        <a:ext cx="8568952" cy="705870"/>
      </dsp:txXfrm>
    </dsp:sp>
    <dsp:sp modelId="{AE90792B-C6DA-4B07-8F91-2834905D5C89}">
      <dsp:nvSpPr>
        <dsp:cNvPr id="0" name=""/>
        <dsp:cNvSpPr/>
      </dsp:nvSpPr>
      <dsp:spPr>
        <a:xfrm>
          <a:off x="0" y="1326995"/>
          <a:ext cx="8568952"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t>网络上建立防火墙</a:t>
          </a:r>
          <a:endParaRPr lang="zh-CN" altLang="en-US" sz="2200" kern="1200" dirty="0"/>
        </a:p>
      </dsp:txBody>
      <dsp:txXfrm>
        <a:off x="27015" y="1354010"/>
        <a:ext cx="8514922" cy="499380"/>
      </dsp:txXfrm>
    </dsp:sp>
    <dsp:sp modelId="{5B5D9F0B-7741-4781-8FF0-CF713EA2DE74}">
      <dsp:nvSpPr>
        <dsp:cNvPr id="0" name=""/>
        <dsp:cNvSpPr/>
      </dsp:nvSpPr>
      <dsp:spPr>
        <a:xfrm>
          <a:off x="0" y="1880405"/>
          <a:ext cx="8568952" cy="273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CN" altLang="zh-CN" sz="1700" kern="1200" dirty="0">
              <a:latin typeface="微软雅黑" pitchFamily="34" charset="-122"/>
              <a:ea typeface="微软雅黑" pitchFamily="34" charset="-122"/>
            </a:rPr>
            <a:t>操作系统桌面云化</a:t>
          </a:r>
          <a:r>
            <a:rPr lang="zh-CN" altLang="en-US" sz="1700" kern="1200" dirty="0">
              <a:latin typeface="微软雅黑" pitchFamily="34" charset="-122"/>
              <a:ea typeface="微软雅黑" pitchFamily="34" charset="-122"/>
            </a:rPr>
            <a:t>，</a:t>
          </a:r>
          <a:r>
            <a:rPr lang="zh-CN" altLang="zh-CN" sz="1700" kern="1200" dirty="0">
              <a:latin typeface="微软雅黑" pitchFamily="34" charset="-122"/>
              <a:ea typeface="微软雅黑" pitchFamily="34" charset="-122"/>
            </a:rPr>
            <a:t>安装安全助手</a:t>
          </a:r>
          <a:r>
            <a:rPr lang="zh-CN" altLang="en-US" sz="1700" kern="1200" dirty="0">
              <a:latin typeface="微软雅黑" pitchFamily="34" charset="-122"/>
              <a:ea typeface="微软雅黑" pitchFamily="34" charset="-122"/>
            </a:rPr>
            <a:t>，安装杀毒软件</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测试服务器上安装入侵监控</a:t>
          </a:r>
          <a:r>
            <a:rPr lang="en-US" altLang="zh-CN" sz="1700" kern="1200" dirty="0">
              <a:latin typeface="微软雅黑" pitchFamily="34" charset="-122"/>
              <a:ea typeface="微软雅黑" pitchFamily="34" charset="-122"/>
            </a:rPr>
            <a:t>agent</a:t>
          </a:r>
          <a:r>
            <a:rPr lang="zh-CN" altLang="en-US" sz="1700" kern="1200" dirty="0">
              <a:latin typeface="微软雅黑" pitchFamily="34" charset="-122"/>
              <a:ea typeface="微软雅黑" pitchFamily="34" charset="-122"/>
            </a:rPr>
            <a:t>，安装</a:t>
          </a:r>
          <a:r>
            <a:rPr lang="en-US" altLang="en-US" sz="1700" kern="1200" dirty="0" err="1">
              <a:latin typeface="微软雅黑" pitchFamily="34" charset="-122"/>
              <a:ea typeface="微软雅黑" pitchFamily="34" charset="-122"/>
            </a:rPr>
            <a:t>webshell</a:t>
          </a:r>
          <a:r>
            <a:rPr lang="zh-CN" altLang="en-US" sz="1700" kern="1200" dirty="0">
              <a:latin typeface="微软雅黑" pitchFamily="34" charset="-122"/>
              <a:ea typeface="微软雅黑" pitchFamily="34" charset="-122"/>
            </a:rPr>
            <a:t>查杀工具，修改测试环境机器</a:t>
          </a:r>
          <a:r>
            <a:rPr lang="en-US" altLang="zh-CN" sz="1700" kern="1200" dirty="0">
              <a:latin typeface="微软雅黑" pitchFamily="34" charset="-122"/>
              <a:ea typeface="微软雅黑" pitchFamily="34" charset="-122"/>
            </a:rPr>
            <a:t>ftp</a:t>
          </a:r>
          <a:r>
            <a:rPr lang="zh-CN" altLang="en-US" sz="1700" kern="1200" dirty="0">
              <a:latin typeface="微软雅黑" pitchFamily="34" charset="-122"/>
              <a:ea typeface="微软雅黑" pitchFamily="34" charset="-122"/>
            </a:rPr>
            <a:t>上的弱密码</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无线网登录认证加强；</a:t>
          </a:r>
          <a:r>
            <a:rPr lang="zh-CN" altLang="zh-CN" sz="1700" kern="1200" dirty="0">
              <a:latin typeface="微软雅黑" pitchFamily="34" charset="-122"/>
              <a:ea typeface="微软雅黑" pitchFamily="34" charset="-122"/>
            </a:rPr>
            <a:t>梳理需要临时关停的</a:t>
          </a:r>
          <a:r>
            <a:rPr lang="zh-CN" altLang="en-US" sz="1700" kern="1200" dirty="0">
              <a:latin typeface="微软雅黑" pitchFamily="34" charset="-122"/>
              <a:ea typeface="微软雅黑" pitchFamily="34" charset="-122"/>
            </a:rPr>
            <a:t>系统</a:t>
          </a:r>
          <a:r>
            <a:rPr lang="zh-CN" altLang="zh-CN" sz="1700" kern="1200" dirty="0">
              <a:latin typeface="微软雅黑" pitchFamily="34" charset="-122"/>
              <a:ea typeface="微软雅黑" pitchFamily="34" charset="-122"/>
            </a:rPr>
            <a:t>应用清单</a:t>
          </a:r>
          <a:endParaRPr lang="zh-CN" altLang="en-US" sz="1700" kern="1200" dirty="0">
            <a:latin typeface="微软雅黑" pitchFamily="34" charset="-122"/>
            <a:ea typeface="微软雅黑" pitchFamily="34" charset="-122"/>
          </a:endParaRP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组织开展虚拟桌面、</a:t>
          </a:r>
          <a:r>
            <a:rPr lang="en-US" altLang="zh-CN" sz="1700" kern="1200" dirty="0">
              <a:latin typeface="微软雅黑" pitchFamily="34" charset="-122"/>
              <a:ea typeface="微软雅黑" pitchFamily="34" charset="-122"/>
            </a:rPr>
            <a:t>SVN</a:t>
          </a:r>
          <a:r>
            <a:rPr lang="zh-CN" altLang="en-US" sz="1700" kern="1200" dirty="0">
              <a:latin typeface="微软雅黑" pitchFamily="34" charset="-122"/>
              <a:ea typeface="微软雅黑" pitchFamily="34" charset="-122"/>
            </a:rPr>
            <a:t>、聊天工具等弱密码的修改工作，整改为复杂的强密码，不能是伪强密码；清除掉</a:t>
          </a:r>
          <a:r>
            <a:rPr lang="en-US" altLang="zh-CN" sz="1700" kern="1200" dirty="0" err="1">
              <a:latin typeface="微软雅黑" pitchFamily="34" charset="-122"/>
              <a:ea typeface="微软雅黑" pitchFamily="34" charset="-122"/>
            </a:rPr>
            <a:t>gitlab</a:t>
          </a:r>
          <a:r>
            <a:rPr lang="zh-CN" altLang="en-US" sz="1700" kern="1200" dirty="0">
              <a:latin typeface="微软雅黑" pitchFamily="34" charset="-122"/>
              <a:ea typeface="微软雅黑" pitchFamily="34" charset="-122"/>
            </a:rPr>
            <a:t>及聊天记录中的密码信息</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在生产环境上安装</a:t>
          </a:r>
          <a:r>
            <a:rPr lang="en-US" altLang="zh-CN" sz="1700" kern="1200" dirty="0">
              <a:latin typeface="微软雅黑" pitchFamily="34" charset="-122"/>
              <a:ea typeface="微软雅黑" pitchFamily="34" charset="-122"/>
            </a:rPr>
            <a:t>WAF</a:t>
          </a:r>
          <a:r>
            <a:rPr lang="zh-CN" altLang="en-US" sz="1700" kern="1200" dirty="0">
              <a:latin typeface="微软雅黑" pitchFamily="34" charset="-122"/>
              <a:ea typeface="微软雅黑" pitchFamily="34" charset="-122"/>
            </a:rPr>
            <a:t>商业软件</a:t>
          </a:r>
        </a:p>
      </dsp:txBody>
      <dsp:txXfrm>
        <a:off x="0" y="1880405"/>
        <a:ext cx="8568952" cy="27324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4975E-8E5A-45D8-931C-87054B04F90E}">
      <dsp:nvSpPr>
        <dsp:cNvPr id="0" name=""/>
        <dsp:cNvSpPr/>
      </dsp:nvSpPr>
      <dsp:spPr>
        <a:xfrm>
          <a:off x="0" y="55388"/>
          <a:ext cx="8568952"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t>操作系统上打安全补丁</a:t>
          </a:r>
          <a:endParaRPr lang="zh-CN" altLang="en-US" sz="2200" kern="1200" dirty="0"/>
        </a:p>
      </dsp:txBody>
      <dsp:txXfrm>
        <a:off x="27015" y="82403"/>
        <a:ext cx="8514922" cy="499380"/>
      </dsp:txXfrm>
    </dsp:sp>
    <dsp:sp modelId="{C55A9AB8-9331-4FB2-976D-AC64F60B8A65}">
      <dsp:nvSpPr>
        <dsp:cNvPr id="0" name=""/>
        <dsp:cNvSpPr/>
      </dsp:nvSpPr>
      <dsp:spPr>
        <a:xfrm>
          <a:off x="0" y="611879"/>
          <a:ext cx="8568952" cy="1548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虚拟云桌面</a:t>
          </a:r>
          <a:r>
            <a:rPr lang="en-US" altLang="zh-CN" sz="1700" kern="1200" dirty="0">
              <a:latin typeface="微软雅黑" pitchFamily="34" charset="-122"/>
              <a:ea typeface="微软雅黑" pitchFamily="34" charset="-122"/>
            </a:rPr>
            <a:t>windows</a:t>
          </a:r>
          <a:r>
            <a:rPr lang="zh-CN" altLang="en-US" sz="1700" kern="1200" dirty="0">
              <a:latin typeface="微软雅黑" pitchFamily="34" charset="-122"/>
              <a:ea typeface="微软雅黑" pitchFamily="34" charset="-122"/>
            </a:rPr>
            <a:t>操作系统，统一远程打补丁</a:t>
          </a:r>
        </a:p>
        <a:p>
          <a:pPr marL="171450" lvl="1" indent="-171450" algn="l" defTabSz="755650">
            <a:lnSpc>
              <a:spcPct val="90000"/>
            </a:lnSpc>
            <a:spcBef>
              <a:spcPct val="0"/>
            </a:spcBef>
            <a:spcAft>
              <a:spcPct val="20000"/>
            </a:spcAft>
            <a:buChar char="•"/>
          </a:pPr>
          <a:r>
            <a:rPr lang="en-US" altLang="zh-CN" sz="1700" kern="1200" dirty="0" err="1">
              <a:latin typeface="微软雅黑" pitchFamily="34" charset="-122"/>
              <a:ea typeface="微软雅黑" pitchFamily="34" charset="-122"/>
            </a:rPr>
            <a:t>windowsServer</a:t>
          </a:r>
          <a:r>
            <a:rPr lang="zh-CN" altLang="en-US" sz="1700" kern="1200" dirty="0">
              <a:latin typeface="微软雅黑" pitchFamily="34" charset="-122"/>
              <a:ea typeface="微软雅黑" pitchFamily="34" charset="-122"/>
            </a:rPr>
            <a:t>机器的安全基线配置调整</a:t>
          </a:r>
        </a:p>
        <a:p>
          <a:pPr marL="171450" lvl="1" indent="-171450" algn="l" defTabSz="755650">
            <a:lnSpc>
              <a:spcPct val="90000"/>
            </a:lnSpc>
            <a:spcBef>
              <a:spcPct val="0"/>
            </a:spcBef>
            <a:spcAft>
              <a:spcPct val="20000"/>
            </a:spcAft>
            <a:buChar char="•"/>
          </a:pPr>
          <a:r>
            <a:rPr lang="en-US" altLang="zh-CN" sz="1700" kern="1200" dirty="0">
              <a:latin typeface="微软雅黑" pitchFamily="34" charset="-122"/>
              <a:ea typeface="微软雅黑" pitchFamily="34" charset="-122"/>
            </a:rPr>
            <a:t>Linux</a:t>
          </a:r>
          <a:r>
            <a:rPr lang="zh-CN" altLang="en-US" sz="1700" kern="1200" dirty="0">
              <a:latin typeface="微软雅黑" pitchFamily="34" charset="-122"/>
              <a:ea typeface="微软雅黑" pitchFamily="34" charset="-122"/>
            </a:rPr>
            <a:t>操作系统机器打上安全补丁</a:t>
          </a:r>
        </a:p>
        <a:p>
          <a:pPr marL="171450" lvl="1" indent="-171450" algn="l" defTabSz="755650">
            <a:lnSpc>
              <a:spcPct val="90000"/>
            </a:lnSpc>
            <a:spcBef>
              <a:spcPct val="0"/>
            </a:spcBef>
            <a:spcAft>
              <a:spcPct val="20000"/>
            </a:spcAft>
            <a:buChar char="•"/>
          </a:pPr>
          <a:endParaRPr lang="zh-CN" altLang="en-US" sz="1700" kern="1200" dirty="0"/>
        </a:p>
      </dsp:txBody>
      <dsp:txXfrm>
        <a:off x="0" y="611879"/>
        <a:ext cx="8568952" cy="1548360"/>
      </dsp:txXfrm>
    </dsp:sp>
    <dsp:sp modelId="{AE90792B-C6DA-4B07-8F91-2834905D5C89}">
      <dsp:nvSpPr>
        <dsp:cNvPr id="0" name=""/>
        <dsp:cNvSpPr/>
      </dsp:nvSpPr>
      <dsp:spPr>
        <a:xfrm>
          <a:off x="0" y="2160240"/>
          <a:ext cx="8568952"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b="1" kern="1200" dirty="0"/>
            <a:t>应用服务器上打安全补丁</a:t>
          </a:r>
          <a:endParaRPr lang="zh-CN" altLang="en-US" sz="2200" kern="1200" dirty="0"/>
        </a:p>
      </dsp:txBody>
      <dsp:txXfrm>
        <a:off x="27015" y="2187255"/>
        <a:ext cx="8514922" cy="499380"/>
      </dsp:txXfrm>
    </dsp:sp>
    <dsp:sp modelId="{5B5D9F0B-7741-4781-8FF0-CF713EA2DE74}">
      <dsp:nvSpPr>
        <dsp:cNvPr id="0" name=""/>
        <dsp:cNvSpPr/>
      </dsp:nvSpPr>
      <dsp:spPr>
        <a:xfrm>
          <a:off x="0" y="2713650"/>
          <a:ext cx="8568952" cy="1548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应用</a:t>
          </a:r>
          <a:r>
            <a:rPr lang="zh-CN" altLang="zh-CN" sz="1700" kern="1200" dirty="0">
              <a:latin typeface="微软雅黑" pitchFamily="34" charset="-122"/>
              <a:ea typeface="微软雅黑" pitchFamily="34" charset="-122"/>
            </a:rPr>
            <a:t>服务器</a:t>
          </a:r>
          <a:r>
            <a:rPr lang="zh-CN" altLang="en-US" sz="1700" kern="1200" dirty="0">
              <a:latin typeface="微软雅黑" pitchFamily="34" charset="-122"/>
              <a:ea typeface="微软雅黑" pitchFamily="34" charset="-122"/>
            </a:rPr>
            <a:t>上定期做</a:t>
          </a:r>
          <a:r>
            <a:rPr lang="zh-CN" altLang="zh-CN" sz="1700" kern="1200" dirty="0">
              <a:latin typeface="微软雅黑" pitchFamily="34" charset="-122"/>
              <a:ea typeface="微软雅黑" pitchFamily="34" charset="-122"/>
            </a:rPr>
            <a:t>漏洞扫描</a:t>
          </a:r>
          <a:r>
            <a:rPr lang="zh-CN" altLang="en-US" sz="1700" kern="1200" dirty="0">
              <a:latin typeface="微软雅黑" pitchFamily="34" charset="-122"/>
              <a:ea typeface="微软雅黑" pitchFamily="34" charset="-122"/>
            </a:rPr>
            <a:t>；</a:t>
          </a:r>
          <a:r>
            <a:rPr lang="en-US" altLang="zh-CN" sz="1700" kern="1200" dirty="0">
              <a:latin typeface="微软雅黑" pitchFamily="34" charset="-122"/>
              <a:ea typeface="微软雅黑" pitchFamily="34" charset="-122"/>
            </a:rPr>
            <a:t>Web</a:t>
          </a:r>
          <a:r>
            <a:rPr lang="zh-CN" altLang="en-US" sz="1700" kern="1200" dirty="0">
              <a:latin typeface="微软雅黑" pitchFamily="34" charset="-122"/>
              <a:ea typeface="微软雅黑" pitchFamily="34" charset="-122"/>
            </a:rPr>
            <a:t>应用服务器已知漏洞问题的补丁部署，如：</a:t>
          </a:r>
          <a:r>
            <a:rPr lang="en-US" altLang="zh-CN" sz="1700" kern="1200" dirty="0">
              <a:latin typeface="微软雅黑" pitchFamily="34" charset="-122"/>
              <a:ea typeface="微软雅黑" pitchFamily="34" charset="-122"/>
            </a:rPr>
            <a:t>was</a:t>
          </a:r>
          <a:r>
            <a:rPr lang="zh-CN" altLang="en-US" sz="1700" kern="1200" dirty="0">
              <a:latin typeface="微软雅黑" pitchFamily="34" charset="-122"/>
              <a:ea typeface="微软雅黑" pitchFamily="34" charset="-122"/>
            </a:rPr>
            <a:t>补丁安装，</a:t>
          </a:r>
          <a:r>
            <a:rPr lang="en-US" altLang="zh-CN" sz="1700" kern="1200" dirty="0">
              <a:latin typeface="微软雅黑" pitchFamily="34" charset="-122"/>
              <a:ea typeface="微软雅黑" pitchFamily="34" charset="-122"/>
            </a:rPr>
            <a:t>tomcat</a:t>
          </a:r>
          <a:r>
            <a:rPr lang="zh-CN" altLang="en-US" sz="1700" kern="1200" dirty="0">
              <a:latin typeface="微软雅黑" pitchFamily="34" charset="-122"/>
              <a:ea typeface="微软雅黑" pitchFamily="34" charset="-122"/>
            </a:rPr>
            <a:t>补丁部署</a:t>
          </a:r>
        </a:p>
        <a:p>
          <a:pPr marL="171450" lvl="1" indent="-171450" algn="l" defTabSz="755650">
            <a:lnSpc>
              <a:spcPct val="90000"/>
            </a:lnSpc>
            <a:spcBef>
              <a:spcPct val="0"/>
            </a:spcBef>
            <a:spcAft>
              <a:spcPct val="20000"/>
            </a:spcAft>
            <a:buChar char="•"/>
          </a:pPr>
          <a:r>
            <a:rPr lang="en-US" altLang="zh-CN" sz="1700" kern="1200" dirty="0">
              <a:latin typeface="微软雅黑" pitchFamily="34" charset="-122"/>
              <a:ea typeface="微软雅黑" pitchFamily="34" charset="-122"/>
            </a:rPr>
            <a:t>Web</a:t>
          </a:r>
          <a:r>
            <a:rPr lang="zh-CN" altLang="en-US" sz="1700" kern="1200" dirty="0">
              <a:latin typeface="微软雅黑" pitchFamily="34" charset="-122"/>
              <a:ea typeface="微软雅黑" pitchFamily="34" charset="-122"/>
            </a:rPr>
            <a:t>应用服务器版本升级</a:t>
          </a:r>
        </a:p>
        <a:p>
          <a:pPr marL="171450" lvl="1" indent="-171450" algn="l" defTabSz="755650">
            <a:lnSpc>
              <a:spcPct val="90000"/>
            </a:lnSpc>
            <a:spcBef>
              <a:spcPct val="0"/>
            </a:spcBef>
            <a:spcAft>
              <a:spcPct val="20000"/>
            </a:spcAft>
            <a:buChar char="•"/>
          </a:pPr>
          <a:r>
            <a:rPr lang="en-US" altLang="zh-CN" sz="1700" kern="1200" dirty="0">
              <a:latin typeface="微软雅黑" pitchFamily="34" charset="-122"/>
              <a:ea typeface="微软雅黑" pitchFamily="34" charset="-122"/>
            </a:rPr>
            <a:t>AJP</a:t>
          </a:r>
          <a:r>
            <a:rPr lang="zh-CN" altLang="en-US" sz="1700" kern="1200" dirty="0">
              <a:latin typeface="微软雅黑" pitchFamily="34" charset="-122"/>
              <a:ea typeface="微软雅黑" pitchFamily="34" charset="-122"/>
            </a:rPr>
            <a:t>协议关闭，远程调试端口关闭</a:t>
          </a:r>
        </a:p>
      </dsp:txBody>
      <dsp:txXfrm>
        <a:off x="0" y="2713650"/>
        <a:ext cx="8568952" cy="15483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4975E-8E5A-45D8-931C-87054B04F90E}">
      <dsp:nvSpPr>
        <dsp:cNvPr id="0" name=""/>
        <dsp:cNvSpPr/>
      </dsp:nvSpPr>
      <dsp:spPr>
        <a:xfrm>
          <a:off x="0" y="56052"/>
          <a:ext cx="8568952" cy="5282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kern="1200" dirty="0"/>
            <a:t>先在测试环境上进行护网演练</a:t>
          </a:r>
        </a:p>
      </dsp:txBody>
      <dsp:txXfrm>
        <a:off x="25787" y="81839"/>
        <a:ext cx="8517378" cy="476681"/>
      </dsp:txXfrm>
    </dsp:sp>
    <dsp:sp modelId="{C55A9AB8-9331-4FB2-976D-AC64F60B8A65}">
      <dsp:nvSpPr>
        <dsp:cNvPr id="0" name=""/>
        <dsp:cNvSpPr/>
      </dsp:nvSpPr>
      <dsp:spPr>
        <a:xfrm>
          <a:off x="0" y="587854"/>
          <a:ext cx="8568952" cy="1782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zh-CN" altLang="en-US" sz="1600" kern="1200" dirty="0">
              <a:latin typeface="微软雅黑" pitchFamily="34" charset="-122"/>
              <a:ea typeface="微软雅黑" pitchFamily="34" charset="-122"/>
            </a:rPr>
            <a:t>专门请安全厂商来现场接入测试环境网段，对内网机器和系统进行攻击测试，发现</a:t>
          </a:r>
          <a:r>
            <a:rPr lang="en-US" altLang="zh-CN" sz="1600" kern="1200" dirty="0" err="1">
              <a:latin typeface="微软雅黑" pitchFamily="34" charset="-122"/>
              <a:ea typeface="微软雅黑" pitchFamily="34" charset="-122"/>
            </a:rPr>
            <a:t>gitlab</a:t>
          </a:r>
          <a:r>
            <a:rPr lang="en-US" altLang="zh-CN" sz="1600" kern="1200" dirty="0">
              <a:latin typeface="微软雅黑" pitchFamily="34" charset="-122"/>
              <a:ea typeface="微软雅黑" pitchFamily="34" charset="-122"/>
            </a:rPr>
            <a:t> Public</a:t>
          </a:r>
          <a:r>
            <a:rPr lang="zh-CN" altLang="en-US" sz="1600" kern="1200" dirty="0">
              <a:latin typeface="微软雅黑" pitchFamily="34" charset="-122"/>
              <a:ea typeface="微软雅黑" pitchFamily="34" charset="-122"/>
            </a:rPr>
            <a:t>有密码泄露，测试环境邮箱存在弱密码，几十台测试服务器</a:t>
          </a:r>
          <a:r>
            <a:rPr lang="en-US" altLang="zh-CN" sz="1600" kern="1200" dirty="0">
              <a:latin typeface="微软雅黑" pitchFamily="34" charset="-122"/>
              <a:ea typeface="微软雅黑" pitchFamily="34" charset="-122"/>
            </a:rPr>
            <a:t>SSH</a:t>
          </a:r>
          <a:r>
            <a:rPr lang="zh-CN" altLang="en-US" sz="1600" kern="1200" dirty="0">
              <a:latin typeface="微软雅黑" pitchFamily="34" charset="-122"/>
              <a:ea typeface="微软雅黑" pitchFamily="34" charset="-122"/>
            </a:rPr>
            <a:t>口令被爆破</a:t>
          </a:r>
        </a:p>
        <a:p>
          <a:pPr marL="171450" lvl="1" indent="-171450" algn="l" defTabSz="711200">
            <a:lnSpc>
              <a:spcPct val="90000"/>
            </a:lnSpc>
            <a:spcBef>
              <a:spcPct val="0"/>
            </a:spcBef>
            <a:spcAft>
              <a:spcPct val="20000"/>
            </a:spcAft>
            <a:buChar char="•"/>
          </a:pPr>
          <a:r>
            <a:rPr lang="zh-CN" altLang="en-US" sz="1600" kern="1200" dirty="0">
              <a:latin typeface="微软雅黑" pitchFamily="34" charset="-122"/>
              <a:ea typeface="微软雅黑" pitchFamily="34" charset="-122"/>
            </a:rPr>
            <a:t>发现第三方</a:t>
          </a:r>
          <a:r>
            <a:rPr lang="en-US" altLang="zh-CN" sz="1600" kern="1200" dirty="0">
              <a:latin typeface="微软雅黑" pitchFamily="34" charset="-122"/>
              <a:ea typeface="微软雅黑" pitchFamily="34" charset="-122"/>
            </a:rPr>
            <a:t>c3p0</a:t>
          </a:r>
          <a:r>
            <a:rPr lang="zh-CN" altLang="en-US" sz="1600" kern="1200" dirty="0">
              <a:latin typeface="微软雅黑" pitchFamily="34" charset="-122"/>
              <a:ea typeface="微软雅黑" pitchFamily="34" charset="-122"/>
            </a:rPr>
            <a:t>的</a:t>
          </a:r>
          <a:r>
            <a:rPr lang="en-US" altLang="zh-CN" sz="1600" kern="1200" dirty="0">
              <a:latin typeface="微软雅黑" pitchFamily="34" charset="-122"/>
              <a:ea typeface="微软雅黑" pitchFamily="34" charset="-122"/>
            </a:rPr>
            <a:t>jar</a:t>
          </a:r>
          <a:r>
            <a:rPr lang="zh-CN" altLang="en-US" sz="1600" kern="1200" dirty="0">
              <a:latin typeface="微软雅黑" pitchFamily="34" charset="-122"/>
              <a:ea typeface="微软雅黑" pitchFamily="34" charset="-122"/>
            </a:rPr>
            <a:t>包存在反序列化漏洞</a:t>
          </a:r>
        </a:p>
        <a:p>
          <a:pPr marL="171450" lvl="1" indent="-171450" algn="l" defTabSz="711200">
            <a:lnSpc>
              <a:spcPct val="90000"/>
            </a:lnSpc>
            <a:spcBef>
              <a:spcPct val="0"/>
            </a:spcBef>
            <a:spcAft>
              <a:spcPct val="20000"/>
            </a:spcAft>
            <a:buChar char="•"/>
          </a:pPr>
          <a:r>
            <a:rPr lang="zh-CN" altLang="en-US" sz="1600" kern="1200" dirty="0">
              <a:latin typeface="微软雅黑" pitchFamily="34" charset="-122"/>
              <a:ea typeface="微软雅黑" pitchFamily="34" charset="-122"/>
            </a:rPr>
            <a:t>登录后发现外网系统的业务附件文件可被猜测下载</a:t>
          </a:r>
        </a:p>
        <a:p>
          <a:pPr marL="171450" lvl="1" indent="-171450" algn="l" defTabSz="711200">
            <a:lnSpc>
              <a:spcPct val="90000"/>
            </a:lnSpc>
            <a:spcBef>
              <a:spcPct val="0"/>
            </a:spcBef>
            <a:spcAft>
              <a:spcPct val="20000"/>
            </a:spcAft>
            <a:buChar char="•"/>
          </a:pPr>
          <a:endParaRPr lang="zh-CN" altLang="en-US" sz="1600" kern="1200" dirty="0"/>
        </a:p>
      </dsp:txBody>
      <dsp:txXfrm>
        <a:off x="0" y="587854"/>
        <a:ext cx="8568952" cy="1782269"/>
      </dsp:txXfrm>
    </dsp:sp>
    <dsp:sp modelId="{AE90792B-C6DA-4B07-8F91-2834905D5C89}">
      <dsp:nvSpPr>
        <dsp:cNvPr id="0" name=""/>
        <dsp:cNvSpPr/>
      </dsp:nvSpPr>
      <dsp:spPr>
        <a:xfrm>
          <a:off x="0" y="2370123"/>
          <a:ext cx="8568952" cy="5282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kern="1200" dirty="0"/>
            <a:t>最后在生产环境上进行护网演练</a:t>
          </a:r>
        </a:p>
      </dsp:txBody>
      <dsp:txXfrm>
        <a:off x="25787" y="2395910"/>
        <a:ext cx="8517378" cy="476681"/>
      </dsp:txXfrm>
    </dsp:sp>
    <dsp:sp modelId="{5B5D9F0B-7741-4781-8FF0-CF713EA2DE74}">
      <dsp:nvSpPr>
        <dsp:cNvPr id="0" name=""/>
        <dsp:cNvSpPr/>
      </dsp:nvSpPr>
      <dsp:spPr>
        <a:xfrm>
          <a:off x="0" y="2898379"/>
          <a:ext cx="8568952" cy="1434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zh-CN" altLang="en-US" sz="1600" kern="1200" dirty="0">
              <a:latin typeface="微软雅黑" pitchFamily="34" charset="-122"/>
              <a:ea typeface="微软雅黑" pitchFamily="34" charset="-122"/>
            </a:rPr>
            <a:t>专门请安全厂商来到现场接入生产系统做系统攻击演练，发现</a:t>
          </a:r>
          <a:r>
            <a:rPr lang="en-US" altLang="zh-CN" sz="1600" kern="1200" dirty="0">
              <a:latin typeface="微软雅黑" pitchFamily="34" charset="-122"/>
              <a:ea typeface="微软雅黑" pitchFamily="34" charset="-122"/>
            </a:rPr>
            <a:t>.remote</a:t>
          </a:r>
          <a:r>
            <a:rPr lang="zh-CN" altLang="en-US" sz="1600" kern="1200" dirty="0">
              <a:latin typeface="微软雅黑" pitchFamily="34" charset="-122"/>
              <a:ea typeface="微软雅黑" pitchFamily="34" charset="-122"/>
            </a:rPr>
            <a:t>请求可反序列化</a:t>
          </a:r>
        </a:p>
        <a:p>
          <a:pPr marL="171450" lvl="1" indent="-171450" algn="l" defTabSz="711200">
            <a:lnSpc>
              <a:spcPct val="90000"/>
            </a:lnSpc>
            <a:spcBef>
              <a:spcPct val="0"/>
            </a:spcBef>
            <a:spcAft>
              <a:spcPct val="20000"/>
            </a:spcAft>
            <a:buChar char="•"/>
          </a:pPr>
          <a:r>
            <a:rPr lang="zh-CN" altLang="en-US" sz="1600" kern="1200" dirty="0">
              <a:latin typeface="微软雅黑" pitchFamily="34" charset="-122"/>
              <a:ea typeface="微软雅黑" pitchFamily="34" charset="-122"/>
            </a:rPr>
            <a:t>发现</a:t>
          </a:r>
          <a:r>
            <a:rPr lang="en-US" altLang="zh-CN" sz="1600" kern="1200" dirty="0">
              <a:latin typeface="微软雅黑" pitchFamily="34" charset="-122"/>
              <a:ea typeface="微软雅黑" pitchFamily="34" charset="-122"/>
            </a:rPr>
            <a:t>commons-collections</a:t>
          </a:r>
          <a:r>
            <a:rPr lang="zh-CN" altLang="en-US" sz="1600" kern="1200" dirty="0">
              <a:latin typeface="微软雅黑" pitchFamily="34" charset="-122"/>
              <a:ea typeface="微软雅黑" pitchFamily="34" charset="-122"/>
            </a:rPr>
            <a:t>第三方</a:t>
          </a:r>
          <a:r>
            <a:rPr lang="en-US" altLang="zh-CN" sz="1600" kern="1200" dirty="0">
              <a:latin typeface="微软雅黑" pitchFamily="34" charset="-122"/>
              <a:ea typeface="微软雅黑" pitchFamily="34" charset="-122"/>
            </a:rPr>
            <a:t>jar</a:t>
          </a:r>
          <a:r>
            <a:rPr lang="zh-CN" altLang="en-US" sz="1600" kern="1200" dirty="0">
              <a:latin typeface="微软雅黑" pitchFamily="34" charset="-122"/>
              <a:ea typeface="微软雅黑" pitchFamily="34" charset="-122"/>
            </a:rPr>
            <a:t>包存在反序列化漏洞问题</a:t>
          </a:r>
        </a:p>
        <a:p>
          <a:pPr marL="171450" lvl="1" indent="-171450" algn="l" defTabSz="711200">
            <a:lnSpc>
              <a:spcPct val="90000"/>
            </a:lnSpc>
            <a:spcBef>
              <a:spcPct val="0"/>
            </a:spcBef>
            <a:spcAft>
              <a:spcPct val="20000"/>
            </a:spcAft>
            <a:buChar char="•"/>
          </a:pPr>
          <a:r>
            <a:rPr lang="zh-CN" altLang="en-US" sz="1600" kern="1200" dirty="0">
              <a:latin typeface="微软雅黑" pitchFamily="34" charset="-122"/>
              <a:ea typeface="微软雅黑" pitchFamily="34" charset="-122"/>
            </a:rPr>
            <a:t>发现一些不需要登录就可以访问的服务</a:t>
          </a:r>
        </a:p>
        <a:p>
          <a:pPr marL="171450" lvl="1" indent="-171450" algn="l" defTabSz="711200">
            <a:lnSpc>
              <a:spcPct val="90000"/>
            </a:lnSpc>
            <a:spcBef>
              <a:spcPct val="0"/>
            </a:spcBef>
            <a:spcAft>
              <a:spcPct val="20000"/>
            </a:spcAft>
            <a:buChar char="•"/>
          </a:pPr>
          <a:endParaRPr lang="zh-CN" altLang="en-US" sz="1600" kern="1200" dirty="0"/>
        </a:p>
      </dsp:txBody>
      <dsp:txXfrm>
        <a:off x="0" y="2898379"/>
        <a:ext cx="8568952" cy="143450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4975E-8E5A-45D8-931C-87054B04F90E}">
      <dsp:nvSpPr>
        <dsp:cNvPr id="0" name=""/>
        <dsp:cNvSpPr/>
      </dsp:nvSpPr>
      <dsp:spPr>
        <a:xfrm>
          <a:off x="0" y="158803"/>
          <a:ext cx="9217024" cy="452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b="1" kern="1200" dirty="0"/>
            <a:t>应用代码层面上从多个维度梳理安全隐患并做整改</a:t>
          </a:r>
          <a:endParaRPr lang="zh-CN" altLang="en-US" sz="1800" kern="1200" dirty="0"/>
        </a:p>
      </dsp:txBody>
      <dsp:txXfrm>
        <a:off x="22103" y="180906"/>
        <a:ext cx="9172818" cy="408584"/>
      </dsp:txXfrm>
    </dsp:sp>
    <dsp:sp modelId="{C55A9AB8-9331-4FB2-976D-AC64F60B8A65}">
      <dsp:nvSpPr>
        <dsp:cNvPr id="0" name=""/>
        <dsp:cNvSpPr/>
      </dsp:nvSpPr>
      <dsp:spPr>
        <a:xfrm>
          <a:off x="0" y="620342"/>
          <a:ext cx="9217024" cy="4396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64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altLang="zh-CN" sz="1400" kern="1200" dirty="0">
              <a:latin typeface="微软雅黑" pitchFamily="34" charset="-122"/>
              <a:ea typeface="微软雅黑" pitchFamily="34" charset="-122"/>
            </a:rPr>
            <a:t>1.</a:t>
          </a:r>
          <a:r>
            <a:rPr lang="zh-CN" altLang="en-US" sz="1400" kern="1200" dirty="0">
              <a:latin typeface="微软雅黑" pitchFamily="34" charset="-122"/>
              <a:ea typeface="微软雅黑" pitchFamily="34" charset="-122"/>
            </a:rPr>
            <a:t>附件下载幢号的安全防范，排查是否存在文件</a:t>
          </a:r>
          <a:r>
            <a:rPr lang="en-US" altLang="zh-CN" sz="1400" kern="1200" dirty="0">
              <a:latin typeface="微软雅黑" pitchFamily="34" charset="-122"/>
              <a:ea typeface="微软雅黑" pitchFamily="34" charset="-122"/>
            </a:rPr>
            <a:t>ID</a:t>
          </a:r>
          <a:r>
            <a:rPr lang="zh-CN" altLang="en-US" sz="1400" kern="1200" dirty="0">
              <a:latin typeface="微软雅黑" pitchFamily="34" charset="-122"/>
              <a:ea typeface="微软雅黑" pitchFamily="34" charset="-122"/>
            </a:rPr>
            <a:t>小于</a:t>
          </a:r>
          <a:r>
            <a:rPr lang="en-US" altLang="zh-CN" sz="1400" kern="1200" dirty="0">
              <a:latin typeface="微软雅黑" pitchFamily="34" charset="-122"/>
              <a:ea typeface="微软雅黑" pitchFamily="34" charset="-122"/>
            </a:rPr>
            <a:t>10</a:t>
          </a:r>
          <a:r>
            <a:rPr lang="zh-CN" altLang="en-US" sz="1400" kern="1200" dirty="0">
              <a:latin typeface="微软雅黑" pitchFamily="34" charset="-122"/>
              <a:ea typeface="微软雅黑" pitchFamily="34" charset="-122"/>
            </a:rPr>
            <a:t>位的数据。</a:t>
          </a:r>
        </a:p>
        <a:p>
          <a:pPr marL="114300" lvl="1" indent="-114300" algn="l" defTabSz="622300">
            <a:lnSpc>
              <a:spcPct val="90000"/>
            </a:lnSpc>
            <a:spcBef>
              <a:spcPct val="0"/>
            </a:spcBef>
            <a:spcAft>
              <a:spcPct val="20000"/>
            </a:spcAft>
            <a:buChar char="•"/>
          </a:pPr>
          <a:r>
            <a:rPr lang="en-US" altLang="zh-CN" sz="1400" kern="1200" dirty="0">
              <a:latin typeface="微软雅黑" pitchFamily="34" charset="-122"/>
              <a:ea typeface="微软雅黑" pitchFamily="34" charset="-122"/>
            </a:rPr>
            <a:t>2.</a:t>
          </a:r>
          <a:r>
            <a:rPr lang="zh-CN" altLang="en-US" sz="1400" kern="1200" dirty="0">
              <a:latin typeface="微软雅黑" pitchFamily="34" charset="-122"/>
              <a:ea typeface="微软雅黑" pitchFamily="34" charset="-122"/>
            </a:rPr>
            <a:t>为防止安全攻击过程中上传文件到应用的</a:t>
          </a:r>
          <a:r>
            <a:rPr lang="en-US" altLang="zh-CN" sz="1400" kern="1200" dirty="0" err="1">
              <a:latin typeface="微软雅黑" pitchFamily="34" charset="-122"/>
              <a:ea typeface="微软雅黑" pitchFamily="34" charset="-122"/>
            </a:rPr>
            <a:t>webapps</a:t>
          </a:r>
          <a:r>
            <a:rPr lang="zh-CN" altLang="en-US" sz="1400" kern="1200" dirty="0">
              <a:latin typeface="微软雅黑" pitchFamily="34" charset="-122"/>
              <a:ea typeface="微软雅黑" pitchFamily="34" charset="-122"/>
            </a:rPr>
            <a:t>目录中，对该目录的权限设置为只读。</a:t>
          </a:r>
        </a:p>
        <a:p>
          <a:pPr marL="114300" lvl="1" indent="-114300" algn="l" defTabSz="622300">
            <a:lnSpc>
              <a:spcPct val="90000"/>
            </a:lnSpc>
            <a:spcBef>
              <a:spcPct val="0"/>
            </a:spcBef>
            <a:spcAft>
              <a:spcPct val="20000"/>
            </a:spcAft>
            <a:buChar char="•"/>
          </a:pPr>
          <a:r>
            <a:rPr lang="en-US" altLang="zh-CN" sz="1400" kern="1200" dirty="0">
              <a:latin typeface="微软雅黑" pitchFamily="34" charset="-122"/>
              <a:ea typeface="微软雅黑" pitchFamily="34" charset="-122"/>
            </a:rPr>
            <a:t>3.</a:t>
          </a:r>
          <a:r>
            <a:rPr lang="zh-CN" altLang="en-US" sz="1400" kern="1200" dirty="0">
              <a:latin typeface="微软雅黑" pitchFamily="34" charset="-122"/>
              <a:ea typeface="微软雅黑" pitchFamily="34" charset="-122"/>
            </a:rPr>
            <a:t>全面梳理应用系统接入点的安全隐患，包括未登录可访问的</a:t>
          </a:r>
          <a:r>
            <a:rPr lang="en-US" altLang="zh-CN" sz="1400" kern="1200" dirty="0">
              <a:latin typeface="微软雅黑" pitchFamily="34" charset="-122"/>
              <a:ea typeface="微软雅黑" pitchFamily="34" charset="-122"/>
            </a:rPr>
            <a:t>URL</a:t>
          </a:r>
          <a:r>
            <a:rPr lang="zh-CN" altLang="en-US" sz="1400" kern="1200" dirty="0">
              <a:latin typeface="微软雅黑" pitchFamily="34" charset="-122"/>
              <a:ea typeface="微软雅黑" pitchFamily="34" charset="-122"/>
            </a:rPr>
            <a:t>资源、可访问的服务，登录页面的限制条件，反向单点登录</a:t>
          </a:r>
          <a:r>
            <a:rPr lang="en-US" altLang="zh-CN" sz="1400" kern="1200" dirty="0">
              <a:latin typeface="微软雅黑" pitchFamily="34" charset="-122"/>
              <a:ea typeface="微软雅黑" pitchFamily="34" charset="-122"/>
            </a:rPr>
            <a:t>ticket</a:t>
          </a:r>
          <a:r>
            <a:rPr lang="zh-CN" altLang="en-US" sz="1400" kern="1200" dirty="0">
              <a:latin typeface="微软雅黑" pitchFamily="34" charset="-122"/>
              <a:ea typeface="微软雅黑" pitchFamily="34" charset="-122"/>
            </a:rPr>
            <a:t>安全加固，</a:t>
          </a:r>
          <a:r>
            <a:rPr lang="en-US" altLang="zh-CN" sz="1400" kern="1200" dirty="0" err="1">
              <a:latin typeface="微软雅黑" pitchFamily="34" charset="-122"/>
              <a:ea typeface="微软雅黑" pitchFamily="34" charset="-122"/>
            </a:rPr>
            <a:t>nginx</a:t>
          </a:r>
          <a:r>
            <a:rPr lang="zh-CN" altLang="en-US" sz="1400" kern="1200" dirty="0">
              <a:latin typeface="微软雅黑" pitchFamily="34" charset="-122"/>
              <a:ea typeface="微软雅黑" pitchFamily="34" charset="-122"/>
            </a:rPr>
            <a:t>接入的限制，第三方</a:t>
          </a:r>
          <a:r>
            <a:rPr lang="en-US" altLang="zh-CN" sz="1400" kern="1200" dirty="0">
              <a:latin typeface="微软雅黑" pitchFamily="34" charset="-122"/>
              <a:ea typeface="微软雅黑" pitchFamily="34" charset="-122"/>
            </a:rPr>
            <a:t>jar</a:t>
          </a:r>
          <a:r>
            <a:rPr lang="zh-CN" altLang="en-US" sz="1400" kern="1200" dirty="0">
              <a:latin typeface="微软雅黑" pitchFamily="34" charset="-122"/>
              <a:ea typeface="微软雅黑" pitchFamily="34" charset="-122"/>
            </a:rPr>
            <a:t>包漏洞的梳理，中间件产品默认暴露的</a:t>
          </a:r>
          <a:r>
            <a:rPr lang="en-US" altLang="zh-CN" sz="1400" kern="1200" dirty="0" err="1">
              <a:latin typeface="微软雅黑" pitchFamily="34" charset="-122"/>
              <a:ea typeface="微软雅黑" pitchFamily="34" charset="-122"/>
            </a:rPr>
            <a:t>ws</a:t>
          </a:r>
          <a:r>
            <a:rPr lang="zh-CN" altLang="en-US" sz="1400" kern="1200" dirty="0">
              <a:latin typeface="微软雅黑" pitchFamily="34" charset="-122"/>
              <a:ea typeface="微软雅黑" pitchFamily="34" charset="-122"/>
            </a:rPr>
            <a:t>服务梳理。</a:t>
          </a:r>
        </a:p>
        <a:p>
          <a:pPr marL="114300" lvl="1" indent="-114300" algn="l" defTabSz="622300">
            <a:lnSpc>
              <a:spcPct val="90000"/>
            </a:lnSpc>
            <a:spcBef>
              <a:spcPct val="0"/>
            </a:spcBef>
            <a:spcAft>
              <a:spcPct val="20000"/>
            </a:spcAft>
            <a:buChar char="•"/>
          </a:pPr>
          <a:r>
            <a:rPr lang="en-US" altLang="zh-CN" sz="1400" kern="1200" dirty="0">
              <a:latin typeface="微软雅黑" pitchFamily="34" charset="-122"/>
              <a:ea typeface="微软雅黑" pitchFamily="34" charset="-122"/>
            </a:rPr>
            <a:t>4.</a:t>
          </a:r>
          <a:r>
            <a:rPr lang="zh-CN" altLang="en-US" sz="1400" kern="1200" dirty="0">
              <a:latin typeface="微软雅黑" pitchFamily="34" charset="-122"/>
              <a:ea typeface="微软雅黑" pitchFamily="34" charset="-122"/>
            </a:rPr>
            <a:t>分阶段整改，第一阶段整改老登录入口的下线、业务单号查看权限控制、外网登录功能安全加固、无用的</a:t>
          </a:r>
          <a:r>
            <a:rPr lang="en-US" altLang="zh-CN" sz="1400" kern="1200" dirty="0" err="1">
              <a:latin typeface="微软雅黑" pitchFamily="34" charset="-122"/>
              <a:ea typeface="微软雅黑" pitchFamily="34" charset="-122"/>
            </a:rPr>
            <a:t>fckedit</a:t>
          </a:r>
          <a:r>
            <a:rPr lang="zh-CN" altLang="en-US" sz="1400" kern="1200" dirty="0">
              <a:latin typeface="微软雅黑" pitchFamily="34" charset="-122"/>
              <a:ea typeface="微软雅黑" pitchFamily="34" charset="-122"/>
            </a:rPr>
            <a:t>组件移除、外网</a:t>
          </a:r>
          <a:r>
            <a:rPr lang="en-US" altLang="zh-CN" sz="1400" kern="1200" dirty="0" err="1">
              <a:latin typeface="微软雅黑" pitchFamily="34" charset="-122"/>
              <a:ea typeface="微软雅黑" pitchFamily="34" charset="-122"/>
            </a:rPr>
            <a:t>ws</a:t>
          </a:r>
          <a:r>
            <a:rPr lang="zh-CN" altLang="en-US" sz="1400" kern="1200" dirty="0">
              <a:latin typeface="微软雅黑" pitchFamily="34" charset="-122"/>
              <a:ea typeface="微软雅黑" pitchFamily="34" charset="-122"/>
            </a:rPr>
            <a:t>服务的安全限制。</a:t>
          </a:r>
        </a:p>
        <a:p>
          <a:pPr marL="114300" lvl="1" indent="-114300" algn="l" defTabSz="622300">
            <a:lnSpc>
              <a:spcPct val="90000"/>
            </a:lnSpc>
            <a:spcBef>
              <a:spcPct val="0"/>
            </a:spcBef>
            <a:spcAft>
              <a:spcPct val="20000"/>
            </a:spcAft>
            <a:buChar char="•"/>
          </a:pPr>
          <a:r>
            <a:rPr lang="en-US" altLang="zh-CN" sz="1400" kern="1200" dirty="0">
              <a:latin typeface="微软雅黑" pitchFamily="34" charset="-122"/>
              <a:ea typeface="微软雅黑" pitchFamily="34" charset="-122"/>
            </a:rPr>
            <a:t>5.</a:t>
          </a:r>
          <a:r>
            <a:rPr lang="zh-CN" altLang="en-US" sz="1400" kern="1200" dirty="0">
              <a:latin typeface="微软雅黑" pitchFamily="34" charset="-122"/>
              <a:ea typeface="微软雅黑" pitchFamily="34" charset="-122"/>
            </a:rPr>
            <a:t>第二阶段整改可登录用户群的密码强制修改的加固、内外网无用后缀服务移除、内外网不拦截</a:t>
          </a:r>
          <a:r>
            <a:rPr lang="en-US" altLang="zh-CN" sz="1400" kern="1200" dirty="0">
              <a:latin typeface="微软雅黑" pitchFamily="34" charset="-122"/>
              <a:ea typeface="微软雅黑" pitchFamily="34" charset="-122"/>
            </a:rPr>
            <a:t>http</a:t>
          </a:r>
          <a:r>
            <a:rPr lang="zh-CN" altLang="en-US" sz="1400" kern="1200" dirty="0">
              <a:latin typeface="微软雅黑" pitchFamily="34" charset="-122"/>
              <a:ea typeface="微软雅黑" pitchFamily="34" charset="-122"/>
            </a:rPr>
            <a:t>接入配置的收敛调整、内网</a:t>
          </a:r>
          <a:r>
            <a:rPr lang="en-US" altLang="zh-CN" sz="1400" kern="1200" dirty="0" err="1">
              <a:latin typeface="微软雅黑" pitchFamily="34" charset="-122"/>
              <a:ea typeface="微软雅黑" pitchFamily="34" charset="-122"/>
            </a:rPr>
            <a:t>ws</a:t>
          </a:r>
          <a:r>
            <a:rPr lang="zh-CN" altLang="en-US" sz="1400" kern="1200" dirty="0">
              <a:latin typeface="微软雅黑" pitchFamily="34" charset="-122"/>
              <a:ea typeface="微软雅黑" pitchFamily="34" charset="-122"/>
            </a:rPr>
            <a:t>服务的安全限制、内外网暴露的异常信息页面整改。</a:t>
          </a:r>
        </a:p>
        <a:p>
          <a:pPr marL="114300" lvl="1" indent="-114300" algn="l" defTabSz="622300">
            <a:lnSpc>
              <a:spcPct val="90000"/>
            </a:lnSpc>
            <a:spcBef>
              <a:spcPct val="0"/>
            </a:spcBef>
            <a:spcAft>
              <a:spcPct val="20000"/>
            </a:spcAft>
            <a:buChar char="•"/>
          </a:pPr>
          <a:r>
            <a:rPr lang="en-US" altLang="zh-CN" sz="1400" kern="1200" dirty="0">
              <a:latin typeface="微软雅黑" pitchFamily="34" charset="-122"/>
              <a:ea typeface="微软雅黑" pitchFamily="34" charset="-122"/>
            </a:rPr>
            <a:t>6.</a:t>
          </a:r>
          <a:r>
            <a:rPr lang="zh-CN" altLang="en-US" sz="1400" kern="1200" dirty="0">
              <a:latin typeface="微软雅黑" pitchFamily="34" charset="-122"/>
              <a:ea typeface="微软雅黑" pitchFamily="34" charset="-122"/>
            </a:rPr>
            <a:t>第三阶段整改外网附件下载异常踢下线的功能、附件下载撞号的防范临时修改数据、</a:t>
          </a:r>
          <a:r>
            <a:rPr lang="en-US" altLang="zh-CN" sz="1400" kern="1200" dirty="0" err="1">
              <a:latin typeface="微软雅黑" pitchFamily="34" charset="-122"/>
              <a:ea typeface="微软雅黑" pitchFamily="34" charset="-122"/>
            </a:rPr>
            <a:t>nginx</a:t>
          </a:r>
          <a:r>
            <a:rPr lang="zh-CN" altLang="en-US" sz="1400" kern="1200" dirty="0">
              <a:latin typeface="微软雅黑" pitchFamily="34" charset="-122"/>
              <a:ea typeface="微软雅黑" pitchFamily="34" charset="-122"/>
            </a:rPr>
            <a:t>配置</a:t>
          </a:r>
          <a:r>
            <a:rPr lang="en-US" altLang="zh-CN" sz="1400" kern="1200" dirty="0">
              <a:latin typeface="微软雅黑" pitchFamily="34" charset="-122"/>
              <a:ea typeface="微软雅黑" pitchFamily="34" charset="-122"/>
            </a:rPr>
            <a:t>https</a:t>
          </a:r>
          <a:r>
            <a:rPr lang="zh-CN" altLang="en-US" sz="1400" kern="1200" dirty="0">
              <a:latin typeface="微软雅黑" pitchFamily="34" charset="-122"/>
              <a:ea typeface="微软雅黑" pitchFamily="34" charset="-122"/>
            </a:rPr>
            <a:t>并设置仅允许</a:t>
          </a:r>
          <a:r>
            <a:rPr lang="en-US" altLang="zh-CN" sz="1400" kern="1200" dirty="0">
              <a:latin typeface="微软雅黑" pitchFamily="34" charset="-122"/>
              <a:ea typeface="微软雅黑" pitchFamily="34" charset="-122"/>
            </a:rPr>
            <a:t>GET  POST HEAD</a:t>
          </a:r>
          <a:r>
            <a:rPr lang="zh-CN" altLang="en-US" sz="1400" kern="1200" dirty="0">
              <a:latin typeface="微软雅黑" pitchFamily="34" charset="-122"/>
              <a:ea typeface="微软雅黑" pitchFamily="34" charset="-122"/>
            </a:rPr>
            <a:t>方法等。</a:t>
          </a:r>
        </a:p>
        <a:p>
          <a:pPr marL="114300" lvl="1" indent="-114300" algn="l" defTabSz="622300">
            <a:lnSpc>
              <a:spcPct val="90000"/>
            </a:lnSpc>
            <a:spcBef>
              <a:spcPct val="0"/>
            </a:spcBef>
            <a:spcAft>
              <a:spcPct val="20000"/>
            </a:spcAft>
            <a:buChar char="•"/>
          </a:pPr>
          <a:r>
            <a:rPr lang="en-US" altLang="zh-CN" sz="1400" kern="1200" dirty="0">
              <a:latin typeface="微软雅黑" pitchFamily="34" charset="-122"/>
              <a:ea typeface="微软雅黑" pitchFamily="34" charset="-122"/>
            </a:rPr>
            <a:t>7.</a:t>
          </a:r>
          <a:r>
            <a:rPr lang="zh-CN" altLang="en-US" sz="1400" kern="1200" dirty="0">
              <a:latin typeface="微软雅黑" pitchFamily="34" charset="-122"/>
              <a:ea typeface="微软雅黑" pitchFamily="34" charset="-122"/>
            </a:rPr>
            <a:t>请安全厂商对提供的</a:t>
          </a:r>
          <a:r>
            <a:rPr lang="en-US" altLang="zh-CN" sz="1400" kern="1200" dirty="0">
              <a:latin typeface="微软雅黑" pitchFamily="34" charset="-122"/>
              <a:ea typeface="微软雅黑" pitchFamily="34" charset="-122"/>
            </a:rPr>
            <a:t>jar</a:t>
          </a:r>
          <a:r>
            <a:rPr lang="zh-CN" altLang="en-US" sz="1400" kern="1200" dirty="0">
              <a:latin typeface="微软雅黑" pitchFamily="34" charset="-122"/>
              <a:ea typeface="微软雅黑" pitchFamily="34" charset="-122"/>
            </a:rPr>
            <a:t>包版本等信息进行漏洞扫描，给出了漏洞分析报告。</a:t>
          </a:r>
        </a:p>
        <a:p>
          <a:pPr marL="114300" lvl="1" indent="-114300" algn="l" defTabSz="622300">
            <a:lnSpc>
              <a:spcPct val="90000"/>
            </a:lnSpc>
            <a:spcBef>
              <a:spcPct val="0"/>
            </a:spcBef>
            <a:spcAft>
              <a:spcPct val="20000"/>
            </a:spcAft>
            <a:buChar char="•"/>
          </a:pPr>
          <a:r>
            <a:rPr lang="en-US" altLang="zh-CN" sz="1400" kern="1200" dirty="0">
              <a:latin typeface="微软雅黑" pitchFamily="34" charset="-122"/>
              <a:ea typeface="微软雅黑" pitchFamily="34" charset="-122"/>
            </a:rPr>
            <a:t>8.</a:t>
          </a:r>
          <a:r>
            <a:rPr lang="zh-CN" altLang="en-US" sz="1400" kern="1200" dirty="0">
              <a:latin typeface="微软雅黑" pitchFamily="34" charset="-122"/>
              <a:ea typeface="微软雅黑" pitchFamily="34" charset="-122"/>
            </a:rPr>
            <a:t>第三方</a:t>
          </a:r>
          <a:r>
            <a:rPr lang="en-US" altLang="zh-CN" sz="1400" kern="1200" dirty="0">
              <a:latin typeface="微软雅黑" pitchFamily="34" charset="-122"/>
              <a:ea typeface="微软雅黑" pitchFamily="34" charset="-122"/>
            </a:rPr>
            <a:t>jar</a:t>
          </a:r>
          <a:r>
            <a:rPr lang="zh-CN" altLang="en-US" sz="1400" kern="1200" dirty="0">
              <a:latin typeface="微软雅黑" pitchFamily="34" charset="-122"/>
              <a:ea typeface="微软雅黑" pitchFamily="34" charset="-122"/>
            </a:rPr>
            <a:t>包漏洞修复，应用的三方</a:t>
          </a:r>
          <a:r>
            <a:rPr lang="en-US" altLang="zh-CN" sz="1400" kern="1200" dirty="0">
              <a:latin typeface="微软雅黑" pitchFamily="34" charset="-122"/>
              <a:ea typeface="微软雅黑" pitchFamily="34" charset="-122"/>
            </a:rPr>
            <a:t>jar</a:t>
          </a:r>
          <a:r>
            <a:rPr lang="zh-CN" altLang="en-US" sz="1400" kern="1200" dirty="0">
              <a:latin typeface="微软雅黑" pitchFamily="34" charset="-122"/>
              <a:ea typeface="微软雅黑" pitchFamily="34" charset="-122"/>
            </a:rPr>
            <a:t>包漏洞修复补丁采用逐级试用上线，先上线外网，在集群系统中采用灰度上线策略，先在非核心业务系统中上线，最后才在业务系统上线。</a:t>
          </a:r>
        </a:p>
        <a:p>
          <a:pPr marL="114300" lvl="1" indent="-114300" algn="l" defTabSz="622300">
            <a:lnSpc>
              <a:spcPct val="90000"/>
            </a:lnSpc>
            <a:spcBef>
              <a:spcPct val="0"/>
            </a:spcBef>
            <a:spcAft>
              <a:spcPct val="20000"/>
            </a:spcAft>
            <a:buChar char="•"/>
          </a:pPr>
          <a:endParaRPr lang="zh-CN" altLang="en-US" sz="1400" kern="1200" dirty="0">
            <a:latin typeface="微软雅黑" pitchFamily="34" charset="-122"/>
            <a:ea typeface="微软雅黑" pitchFamily="34" charset="-122"/>
          </a:endParaRPr>
        </a:p>
      </dsp:txBody>
      <dsp:txXfrm>
        <a:off x="0" y="620342"/>
        <a:ext cx="9217024" cy="43966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4975E-8E5A-45D8-931C-87054B04F90E}">
      <dsp:nvSpPr>
        <dsp:cNvPr id="0" name=""/>
        <dsp:cNvSpPr/>
      </dsp:nvSpPr>
      <dsp:spPr>
        <a:xfrm>
          <a:off x="0" y="84940"/>
          <a:ext cx="8568952"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kern="1200" dirty="0"/>
            <a:t>通过管理手段防止安全隐患</a:t>
          </a:r>
        </a:p>
      </dsp:txBody>
      <dsp:txXfrm>
        <a:off x="27015" y="111955"/>
        <a:ext cx="8514922" cy="499380"/>
      </dsp:txXfrm>
    </dsp:sp>
    <dsp:sp modelId="{C55A9AB8-9331-4FB2-976D-AC64F60B8A65}">
      <dsp:nvSpPr>
        <dsp:cNvPr id="0" name=""/>
        <dsp:cNvSpPr/>
      </dsp:nvSpPr>
      <dsp:spPr>
        <a:xfrm>
          <a:off x="0" y="644694"/>
          <a:ext cx="8568952" cy="3187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办公大楼加强安保力量，只有一个入口可进，防止社攻。</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现有办公人员，每人都需要签署安全承诺书。</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制定护网期间的安全检查清单</a:t>
          </a:r>
          <a:r>
            <a:rPr lang="en-US" altLang="zh-CN" sz="1700" kern="1200" dirty="0">
              <a:latin typeface="微软雅黑" pitchFamily="34" charset="-122"/>
              <a:ea typeface="微软雅黑" pitchFamily="34" charset="-122"/>
            </a:rPr>
            <a:t>checklist</a:t>
          </a:r>
          <a:r>
            <a:rPr lang="zh-CN" altLang="en-US" sz="1700" kern="1200" dirty="0">
              <a:latin typeface="微软雅黑" pitchFamily="34" charset="-122"/>
              <a:ea typeface="微软雅黑" pitchFamily="34" charset="-122"/>
            </a:rPr>
            <a:t>，每日安排人员进行检查签字。</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停止数据交换的共享软件使用。</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停止云桌面终端</a:t>
          </a:r>
          <a:r>
            <a:rPr lang="en-US" altLang="zh-CN" sz="1700" kern="1200" dirty="0">
              <a:latin typeface="微软雅黑" pitchFamily="34" charset="-122"/>
              <a:ea typeface="微软雅黑" pitchFamily="34" charset="-122"/>
            </a:rPr>
            <a:t>VPN</a:t>
          </a:r>
          <a:r>
            <a:rPr lang="zh-CN" altLang="en-US" sz="1700" kern="1200" dirty="0">
              <a:latin typeface="微软雅黑" pitchFamily="34" charset="-122"/>
              <a:ea typeface="微软雅黑" pitchFamily="34" charset="-122"/>
            </a:rPr>
            <a:t>访问，停掉非业务功能的测试服务机器，停掉办公区域的</a:t>
          </a:r>
          <a:r>
            <a:rPr lang="en-US" altLang="zh-CN" sz="1700" kern="1200" dirty="0">
              <a:latin typeface="微软雅黑" pitchFamily="34" charset="-122"/>
              <a:ea typeface="微软雅黑" pitchFamily="34" charset="-122"/>
            </a:rPr>
            <a:t>WIFI</a:t>
          </a:r>
          <a:r>
            <a:rPr lang="zh-CN" altLang="en-US" sz="1700" kern="1200" dirty="0">
              <a:latin typeface="微软雅黑" pitchFamily="34" charset="-122"/>
              <a:ea typeface="微软雅黑" pitchFamily="34" charset="-122"/>
            </a:rPr>
            <a:t>网。</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停掉与其他外部系统的对接测试环境，停掉测试互联网段反向代理等环境。</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提前制定好护网行动项目的应急预案。</a:t>
          </a:r>
        </a:p>
      </dsp:txBody>
      <dsp:txXfrm>
        <a:off x="0" y="644694"/>
        <a:ext cx="8568952" cy="31878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4975E-8E5A-45D8-931C-87054B04F90E}">
      <dsp:nvSpPr>
        <dsp:cNvPr id="0" name=""/>
        <dsp:cNvSpPr/>
      </dsp:nvSpPr>
      <dsp:spPr>
        <a:xfrm>
          <a:off x="0" y="181703"/>
          <a:ext cx="8568952"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b="1" kern="1200" dirty="0"/>
            <a:t>从多个维度主动跟踪可能存在的攻击痕迹</a:t>
          </a:r>
          <a:endParaRPr lang="zh-CN" altLang="en-US" sz="2100" kern="1200" dirty="0"/>
        </a:p>
      </dsp:txBody>
      <dsp:txXfrm>
        <a:off x="27015" y="208718"/>
        <a:ext cx="8514922" cy="499380"/>
      </dsp:txXfrm>
    </dsp:sp>
    <dsp:sp modelId="{C55A9AB8-9331-4FB2-976D-AC64F60B8A65}">
      <dsp:nvSpPr>
        <dsp:cNvPr id="0" name=""/>
        <dsp:cNvSpPr/>
      </dsp:nvSpPr>
      <dsp:spPr>
        <a:xfrm>
          <a:off x="0" y="743088"/>
          <a:ext cx="8568952" cy="3747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altLang="zh-CN" sz="1600" kern="1200" dirty="0">
              <a:latin typeface="微软雅黑" pitchFamily="34" charset="-122"/>
              <a:ea typeface="微软雅黑" pitchFamily="34" charset="-122"/>
            </a:rPr>
            <a:t>1.</a:t>
          </a:r>
          <a:r>
            <a:rPr lang="zh-CN" altLang="en-US" sz="1600" kern="1200" dirty="0">
              <a:latin typeface="微软雅黑" pitchFamily="34" charset="-122"/>
              <a:ea typeface="微软雅黑" pitchFamily="34" charset="-122"/>
            </a:rPr>
            <a:t>防守方安全公司入住系统机房现场，积极主动的进行网络攻击痕迹分析。</a:t>
          </a:r>
        </a:p>
        <a:p>
          <a:pPr marL="171450" lvl="1" indent="-171450" algn="l" defTabSz="711200">
            <a:lnSpc>
              <a:spcPct val="90000"/>
            </a:lnSpc>
            <a:spcBef>
              <a:spcPct val="0"/>
            </a:spcBef>
            <a:spcAft>
              <a:spcPct val="20000"/>
            </a:spcAft>
            <a:buChar char="•"/>
          </a:pPr>
          <a:r>
            <a:rPr lang="en-US" altLang="zh-CN" sz="1600" kern="1200" dirty="0">
              <a:latin typeface="微软雅黑" pitchFamily="34" charset="-122"/>
              <a:ea typeface="微软雅黑" pitchFamily="34" charset="-122"/>
            </a:rPr>
            <a:t>2.</a:t>
          </a:r>
          <a:r>
            <a:rPr lang="zh-CN" altLang="en-US" sz="1600" kern="1200" dirty="0">
              <a:latin typeface="微软雅黑" pitchFamily="34" charset="-122"/>
              <a:ea typeface="微软雅黑" pitchFamily="34" charset="-122"/>
            </a:rPr>
            <a:t>利用应用系统中集群多节点文件比对功能，检查是否有可疑上传文件的情况。</a:t>
          </a:r>
        </a:p>
        <a:p>
          <a:pPr marL="171450" lvl="1" indent="-171450" algn="l" defTabSz="711200">
            <a:lnSpc>
              <a:spcPct val="90000"/>
            </a:lnSpc>
            <a:spcBef>
              <a:spcPct val="0"/>
            </a:spcBef>
            <a:spcAft>
              <a:spcPct val="20000"/>
            </a:spcAft>
            <a:buChar char="•"/>
          </a:pPr>
          <a:r>
            <a:rPr lang="en-US" altLang="zh-CN" sz="1600" kern="1200" dirty="0">
              <a:latin typeface="微软雅黑" pitchFamily="34" charset="-122"/>
              <a:ea typeface="微软雅黑" pitchFamily="34" charset="-122"/>
            </a:rPr>
            <a:t>3.</a:t>
          </a:r>
          <a:r>
            <a:rPr lang="zh-CN" altLang="en-US" sz="1600" kern="1200" dirty="0">
              <a:latin typeface="微软雅黑" pitchFamily="34" charset="-122"/>
              <a:ea typeface="微软雅黑" pitchFamily="34" charset="-122"/>
            </a:rPr>
            <a:t>监控应用系统不需要登录的请求</a:t>
          </a:r>
          <a:r>
            <a:rPr lang="en-US" altLang="zh-CN" sz="1600" kern="1200" dirty="0">
              <a:latin typeface="微软雅黑" pitchFamily="34" charset="-122"/>
              <a:ea typeface="微软雅黑" pitchFamily="34" charset="-122"/>
            </a:rPr>
            <a:t>URL</a:t>
          </a:r>
          <a:r>
            <a:rPr lang="zh-CN" altLang="en-US" sz="1600" kern="1200" dirty="0">
              <a:latin typeface="微软雅黑" pitchFamily="34" charset="-122"/>
              <a:ea typeface="微软雅黑" pitchFamily="34" charset="-122"/>
            </a:rPr>
            <a:t>访问频次，检查是否有可疑的访问行为。</a:t>
          </a:r>
        </a:p>
        <a:p>
          <a:pPr marL="171450" lvl="1" indent="-171450" algn="l" defTabSz="711200">
            <a:lnSpc>
              <a:spcPct val="90000"/>
            </a:lnSpc>
            <a:spcBef>
              <a:spcPct val="0"/>
            </a:spcBef>
            <a:spcAft>
              <a:spcPct val="20000"/>
            </a:spcAft>
            <a:buChar char="•"/>
          </a:pPr>
          <a:r>
            <a:rPr lang="en-US" altLang="zh-CN" sz="1600" kern="1200" dirty="0">
              <a:latin typeface="微软雅黑" pitchFamily="34" charset="-122"/>
              <a:ea typeface="微软雅黑" pitchFamily="34" charset="-122"/>
            </a:rPr>
            <a:t>4.</a:t>
          </a:r>
          <a:r>
            <a:rPr lang="zh-CN" altLang="en-US" sz="1600" kern="1200" dirty="0">
              <a:latin typeface="微软雅黑" pitchFamily="34" charset="-122"/>
              <a:ea typeface="微软雅黑" pitchFamily="34" charset="-122"/>
            </a:rPr>
            <a:t>使用</a:t>
          </a:r>
          <a:r>
            <a:rPr lang="en-US" altLang="zh-CN" sz="1600" kern="1200" dirty="0">
              <a:latin typeface="微软雅黑" pitchFamily="34" charset="-122"/>
              <a:ea typeface="微软雅黑" pitchFamily="34" charset="-122"/>
            </a:rPr>
            <a:t>WAF</a:t>
          </a:r>
          <a:r>
            <a:rPr lang="zh-CN" altLang="en-US" sz="1600" kern="1200" dirty="0">
              <a:latin typeface="微软雅黑" pitchFamily="34" charset="-122"/>
              <a:ea typeface="微软雅黑" pitchFamily="34" charset="-122"/>
            </a:rPr>
            <a:t>封</a:t>
          </a:r>
          <a:r>
            <a:rPr lang="en-US" altLang="zh-CN" sz="1600" kern="1200" dirty="0">
              <a:latin typeface="微软雅黑" pitchFamily="34" charset="-122"/>
              <a:ea typeface="微软雅黑" pitchFamily="34" charset="-122"/>
            </a:rPr>
            <a:t>IP</a:t>
          </a:r>
          <a:r>
            <a:rPr lang="zh-CN" altLang="en-US" sz="1600" kern="1200" dirty="0">
              <a:latin typeface="微软雅黑" pitchFamily="34" charset="-122"/>
              <a:ea typeface="微软雅黑" pitchFamily="34" charset="-122"/>
            </a:rPr>
            <a:t>，使用</a:t>
          </a:r>
          <a:r>
            <a:rPr lang="en-US" altLang="zh-CN" sz="1600" kern="1200" dirty="0">
              <a:latin typeface="微软雅黑" pitchFamily="34" charset="-122"/>
              <a:ea typeface="微软雅黑" pitchFamily="34" charset="-122"/>
            </a:rPr>
            <a:t>WAF</a:t>
          </a:r>
          <a:r>
            <a:rPr lang="zh-CN" altLang="en-US" sz="1600" kern="1200" dirty="0">
              <a:latin typeface="微软雅黑" pitchFamily="34" charset="-122"/>
              <a:ea typeface="微软雅黑" pitchFamily="34" charset="-122"/>
            </a:rPr>
            <a:t>封特定的请求</a:t>
          </a:r>
          <a:r>
            <a:rPr lang="en-US" altLang="zh-CN" sz="1600" kern="1200" dirty="0">
              <a:latin typeface="微软雅黑" pitchFamily="34" charset="-122"/>
              <a:ea typeface="微软雅黑" pitchFamily="34" charset="-122"/>
            </a:rPr>
            <a:t>URL</a:t>
          </a:r>
          <a:r>
            <a:rPr lang="zh-CN" altLang="en-US" sz="1600" kern="1200" dirty="0">
              <a:latin typeface="微软雅黑" pitchFamily="34" charset="-122"/>
              <a:ea typeface="微软雅黑" pitchFamily="34" charset="-122"/>
            </a:rPr>
            <a:t>地址。</a:t>
          </a:r>
        </a:p>
        <a:p>
          <a:pPr marL="171450" lvl="1" indent="-171450" algn="l" defTabSz="711200">
            <a:lnSpc>
              <a:spcPct val="90000"/>
            </a:lnSpc>
            <a:spcBef>
              <a:spcPct val="0"/>
            </a:spcBef>
            <a:spcAft>
              <a:spcPct val="20000"/>
            </a:spcAft>
            <a:buChar char="•"/>
          </a:pPr>
          <a:r>
            <a:rPr lang="en-US" altLang="zh-CN" sz="1600" kern="1200" dirty="0">
              <a:latin typeface="微软雅黑" pitchFamily="34" charset="-122"/>
              <a:ea typeface="微软雅黑" pitchFamily="34" charset="-122"/>
            </a:rPr>
            <a:t>5.</a:t>
          </a:r>
          <a:r>
            <a:rPr lang="zh-CN" altLang="en-US" sz="1600" kern="1200" dirty="0">
              <a:latin typeface="微软雅黑" pitchFamily="34" charset="-122"/>
              <a:ea typeface="微软雅黑" pitchFamily="34" charset="-122"/>
            </a:rPr>
            <a:t>内部办公网段通过防火墙软件封</a:t>
          </a:r>
          <a:r>
            <a:rPr lang="en-US" altLang="zh-CN" sz="1600" kern="1200" dirty="0">
              <a:latin typeface="微软雅黑" pitchFamily="34" charset="-122"/>
              <a:ea typeface="微软雅黑" pitchFamily="34" charset="-122"/>
            </a:rPr>
            <a:t>IP</a:t>
          </a:r>
          <a:r>
            <a:rPr lang="zh-CN" altLang="en-US" sz="1600" kern="1200" dirty="0">
              <a:latin typeface="微软雅黑" pitchFamily="34" charset="-122"/>
              <a:ea typeface="微软雅黑" pitchFamily="34" charset="-122"/>
            </a:rPr>
            <a:t>。</a:t>
          </a:r>
        </a:p>
        <a:p>
          <a:pPr marL="171450" lvl="1" indent="-171450" algn="l" defTabSz="711200">
            <a:lnSpc>
              <a:spcPct val="90000"/>
            </a:lnSpc>
            <a:spcBef>
              <a:spcPct val="0"/>
            </a:spcBef>
            <a:spcAft>
              <a:spcPct val="20000"/>
            </a:spcAft>
            <a:buChar char="•"/>
          </a:pPr>
          <a:r>
            <a:rPr lang="en-US" altLang="zh-CN" sz="1600" kern="1200" dirty="0">
              <a:latin typeface="微软雅黑" pitchFamily="34" charset="-122"/>
              <a:ea typeface="微软雅黑" pitchFamily="34" charset="-122"/>
            </a:rPr>
            <a:t>6.</a:t>
          </a:r>
          <a:r>
            <a:rPr lang="zh-CN" altLang="en-US" sz="1600" kern="1200" dirty="0">
              <a:latin typeface="微软雅黑" pitchFamily="34" charset="-122"/>
              <a:ea typeface="微软雅黑" pitchFamily="34" charset="-122"/>
            </a:rPr>
            <a:t>应用系统中</a:t>
          </a:r>
          <a:r>
            <a:rPr lang="en-US" altLang="zh-CN" sz="1600" kern="1200" dirty="0">
              <a:latin typeface="微软雅黑" pitchFamily="34" charset="-122"/>
              <a:ea typeface="微软雅黑" pitchFamily="34" charset="-122"/>
            </a:rPr>
            <a:t>JDK</a:t>
          </a:r>
          <a:r>
            <a:rPr lang="zh-CN" altLang="en-US" sz="1600" kern="1200" dirty="0">
              <a:latin typeface="微软雅黑" pitchFamily="34" charset="-122"/>
              <a:ea typeface="微软雅黑" pitchFamily="34" charset="-122"/>
            </a:rPr>
            <a:t>反序列化漏洞拦截补丁可动态增加</a:t>
          </a:r>
          <a:r>
            <a:rPr lang="en-US" altLang="zh-CN" sz="1600" kern="1200" dirty="0" err="1">
              <a:latin typeface="微软雅黑" pitchFamily="34" charset="-122"/>
              <a:ea typeface="微软雅黑" pitchFamily="34" charset="-122"/>
            </a:rPr>
            <a:t>SerialKiller</a:t>
          </a:r>
          <a:r>
            <a:rPr lang="zh-CN" altLang="en-US" sz="1600" kern="1200" dirty="0">
              <a:latin typeface="微软雅黑" pitchFamily="34" charset="-122"/>
              <a:ea typeface="微软雅黑" pitchFamily="34" charset="-122"/>
            </a:rPr>
            <a:t>黑名单库的拦截配置。</a:t>
          </a:r>
        </a:p>
        <a:p>
          <a:pPr marL="171450" lvl="1" indent="-171450" algn="l" defTabSz="711200">
            <a:lnSpc>
              <a:spcPct val="90000"/>
            </a:lnSpc>
            <a:spcBef>
              <a:spcPct val="0"/>
            </a:spcBef>
            <a:spcAft>
              <a:spcPct val="20000"/>
            </a:spcAft>
            <a:buChar char="•"/>
          </a:pPr>
          <a:r>
            <a:rPr lang="en-US" altLang="zh-CN" sz="1600" kern="1200" dirty="0">
              <a:latin typeface="微软雅黑" pitchFamily="34" charset="-122"/>
              <a:ea typeface="微软雅黑" pitchFamily="34" charset="-122"/>
            </a:rPr>
            <a:t>7.</a:t>
          </a:r>
          <a:r>
            <a:rPr lang="zh-CN" altLang="en-US" sz="1600" kern="1200" dirty="0">
              <a:latin typeface="微软雅黑" pitchFamily="34" charset="-122"/>
              <a:ea typeface="微软雅黑" pitchFamily="34" charset="-122"/>
            </a:rPr>
            <a:t>若发现可疑用户正常登陆到系统，通过项目中新实现的功能，对其进行</a:t>
          </a:r>
          <a:r>
            <a:rPr lang="en-US" altLang="zh-CN" sz="1600" kern="1200" dirty="0">
              <a:latin typeface="微软雅黑" pitchFamily="34" charset="-122"/>
              <a:ea typeface="微软雅黑" pitchFamily="34" charset="-122"/>
            </a:rPr>
            <a:t>session</a:t>
          </a:r>
          <a:r>
            <a:rPr lang="zh-CN" altLang="en-US" sz="1600" kern="1200" dirty="0">
              <a:latin typeface="微软雅黑" pitchFamily="34" charset="-122"/>
              <a:ea typeface="微软雅黑" pitchFamily="34" charset="-122"/>
            </a:rPr>
            <a:t>注销处理。</a:t>
          </a:r>
        </a:p>
        <a:p>
          <a:pPr marL="171450" lvl="1" indent="-171450" algn="l" defTabSz="711200">
            <a:lnSpc>
              <a:spcPct val="90000"/>
            </a:lnSpc>
            <a:spcBef>
              <a:spcPct val="0"/>
            </a:spcBef>
            <a:spcAft>
              <a:spcPct val="20000"/>
            </a:spcAft>
            <a:buChar char="•"/>
          </a:pPr>
          <a:r>
            <a:rPr lang="en-US" altLang="zh-CN" sz="1600" kern="1200" dirty="0">
              <a:latin typeface="微软雅黑" pitchFamily="34" charset="-122"/>
              <a:ea typeface="微软雅黑" pitchFamily="34" charset="-122"/>
            </a:rPr>
            <a:t>8.</a:t>
          </a:r>
          <a:r>
            <a:rPr lang="zh-CN" altLang="en-US" sz="1600" kern="1200" dirty="0">
              <a:latin typeface="微软雅黑" pitchFamily="34" charset="-122"/>
              <a:ea typeface="微软雅黑" pitchFamily="34" charset="-122"/>
            </a:rPr>
            <a:t>连续</a:t>
          </a:r>
          <a:r>
            <a:rPr lang="en-US" altLang="zh-CN" sz="1600" kern="1200" dirty="0">
              <a:latin typeface="微软雅黑" pitchFamily="34" charset="-122"/>
              <a:ea typeface="微软雅黑" pitchFamily="34" charset="-122"/>
            </a:rPr>
            <a:t>15</a:t>
          </a:r>
          <a:r>
            <a:rPr lang="zh-CN" altLang="en-US" sz="1600" kern="1200" dirty="0">
              <a:latin typeface="微软雅黑" pitchFamily="34" charset="-122"/>
              <a:ea typeface="微软雅黑" pitchFamily="34" charset="-122"/>
            </a:rPr>
            <a:t>日每天早</a:t>
          </a:r>
          <a:r>
            <a:rPr lang="en-US" altLang="zh-CN" sz="1600" kern="1200" dirty="0">
              <a:latin typeface="微软雅黑" pitchFamily="34" charset="-122"/>
              <a:ea typeface="微软雅黑" pitchFamily="34" charset="-122"/>
            </a:rPr>
            <a:t>9</a:t>
          </a:r>
          <a:r>
            <a:rPr lang="zh-CN" altLang="en-US" sz="1600" kern="1200" dirty="0">
              <a:latin typeface="微软雅黑" pitchFamily="34" charset="-122"/>
              <a:ea typeface="微软雅黑" pitchFamily="34" charset="-122"/>
            </a:rPr>
            <a:t>点到晚</a:t>
          </a:r>
          <a:r>
            <a:rPr lang="en-US" altLang="zh-CN" sz="1600" kern="1200" dirty="0">
              <a:latin typeface="微软雅黑" pitchFamily="34" charset="-122"/>
              <a:ea typeface="微软雅黑" pitchFamily="34" charset="-122"/>
            </a:rPr>
            <a:t>9</a:t>
          </a:r>
          <a:r>
            <a:rPr lang="zh-CN" altLang="en-US" sz="1600" kern="1200" dirty="0">
              <a:latin typeface="微软雅黑" pitchFamily="34" charset="-122"/>
              <a:ea typeface="微软雅黑" pitchFamily="34" charset="-122"/>
            </a:rPr>
            <a:t>点安排人员进行护网值班支持工作，通过日志系统全天候跟踪系统运行日志，分析上报可疑访问，并用提前准备的预案执行安全处置措施。</a:t>
          </a:r>
        </a:p>
      </dsp:txBody>
      <dsp:txXfrm>
        <a:off x="0" y="743088"/>
        <a:ext cx="8568952" cy="374775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4975E-8E5A-45D8-931C-87054B04F90E}">
      <dsp:nvSpPr>
        <dsp:cNvPr id="0" name=""/>
        <dsp:cNvSpPr/>
      </dsp:nvSpPr>
      <dsp:spPr>
        <a:xfrm>
          <a:off x="0" y="130662"/>
          <a:ext cx="8568952"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kern="1200" dirty="0"/>
            <a:t>正式护网结束后要进行复盘总结</a:t>
          </a:r>
        </a:p>
      </dsp:txBody>
      <dsp:txXfrm>
        <a:off x="27015" y="157677"/>
        <a:ext cx="8514922" cy="499380"/>
      </dsp:txXfrm>
    </dsp:sp>
    <dsp:sp modelId="{C55A9AB8-9331-4FB2-976D-AC64F60B8A65}">
      <dsp:nvSpPr>
        <dsp:cNvPr id="0" name=""/>
        <dsp:cNvSpPr/>
      </dsp:nvSpPr>
      <dsp:spPr>
        <a:xfrm>
          <a:off x="0" y="690234"/>
          <a:ext cx="8568952" cy="309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64"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连续</a:t>
          </a:r>
          <a:r>
            <a:rPr lang="en-US" altLang="zh-CN" sz="1700" kern="1200" dirty="0">
              <a:latin typeface="微软雅黑" pitchFamily="34" charset="-122"/>
              <a:ea typeface="微软雅黑" pitchFamily="34" charset="-122"/>
            </a:rPr>
            <a:t>15</a:t>
          </a:r>
          <a:r>
            <a:rPr lang="zh-CN" altLang="en-US" sz="1700" kern="1200" dirty="0">
              <a:latin typeface="微软雅黑" pitchFamily="34" charset="-122"/>
              <a:ea typeface="微软雅黑" pitchFamily="34" charset="-122"/>
            </a:rPr>
            <a:t>天的正式护网结束后，开会复盘下正式护网期间碰到的问题。</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收集防守方安全厂商的建议，总结护网的经验教训。</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沉淀下来形成经验文档，为下次护网提供有利的安全措施。</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公关下攻击方安全厂商的信息，将收集到的问题记录起来，后续逐一排查解决存在的安全隐患问题。</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与中间件厂商沟通获取到其他公司护网的横向信息，反过来加强公司产品的安全性。</a:t>
          </a:r>
        </a:p>
        <a:p>
          <a:pPr marL="171450" lvl="1" indent="-171450" algn="l" defTabSz="755650">
            <a:lnSpc>
              <a:spcPct val="90000"/>
            </a:lnSpc>
            <a:spcBef>
              <a:spcPct val="0"/>
            </a:spcBef>
            <a:spcAft>
              <a:spcPct val="20000"/>
            </a:spcAft>
            <a:buChar char="•"/>
          </a:pPr>
          <a:r>
            <a:rPr lang="zh-CN" altLang="en-US" sz="1700" kern="1200" dirty="0">
              <a:latin typeface="微软雅黑" pitchFamily="34" charset="-122"/>
              <a:ea typeface="微软雅黑" pitchFamily="34" charset="-122"/>
            </a:rPr>
            <a:t>安全工作要贯穿到日常工作中，安全功夫要做在平时。</a:t>
          </a:r>
        </a:p>
        <a:p>
          <a:pPr marL="171450" lvl="1" indent="-171450" algn="l" defTabSz="755650">
            <a:lnSpc>
              <a:spcPct val="90000"/>
            </a:lnSpc>
            <a:spcBef>
              <a:spcPct val="0"/>
            </a:spcBef>
            <a:spcAft>
              <a:spcPct val="20000"/>
            </a:spcAft>
            <a:buChar char="•"/>
          </a:pPr>
          <a:endParaRPr lang="zh-CN" altLang="en-US" sz="1700" kern="1200" dirty="0"/>
        </a:p>
      </dsp:txBody>
      <dsp:txXfrm>
        <a:off x="0" y="690234"/>
        <a:ext cx="8568952" cy="309672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3434051-BEF0-7D4C-9196-86755A91DC50}" type="datetimeFigureOut">
              <a:rPr kumimoji="1" lang="zh-CN" altLang="en-US" smtClean="0"/>
              <a:pPr/>
              <a:t>2022/9/3</a:t>
            </a:fld>
            <a:endParaRPr kumimoji="1"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F50FCA8-6321-0949-96E4-AD67B1E048D6}" type="slidenum">
              <a:rPr kumimoji="1" lang="zh-CN" altLang="en-US" smtClean="0"/>
              <a:pPr/>
              <a:t>‹#›</a:t>
            </a:fld>
            <a:endParaRPr kumimoji="1"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E5CB33-C662-8F41-8A71-5104D135C80E}" type="datetimeFigureOut">
              <a:rPr kumimoji="1" lang="zh-CN" altLang="en-US" smtClean="0"/>
              <a:pPr/>
              <a:t>2022/9/3</a:t>
            </a:fld>
            <a:endParaRPr kumimoji="1"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863DDE-E268-D241-A46D-5F7888E658E3}" type="slidenum">
              <a:rPr kumimoji="1" lang="zh-CN" altLang="en-US" smtClean="0"/>
              <a:pPr/>
              <a:t>‹#›</a:t>
            </a:fld>
            <a:endParaRPr kumimoji="1" lang="zh-CN" alt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686C1B8-8CBD-4BBB-BD4D-ACE2269FB443}" type="slidenum">
              <a:rPr lang="zh-CN" altLang="en-US" smtClean="0">
                <a:solidFill>
                  <a:prstClr val="black"/>
                </a:solidFill>
              </a:rPr>
              <a:pPr/>
              <a:t>1</a:t>
            </a:fld>
            <a:endParaRPr lang="zh-CN"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10</a:t>
            </a:fld>
            <a:endParaRPr kumimoji="1"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11</a:t>
            </a:fld>
            <a:endParaRPr kumimoji="1"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12</a:t>
            </a:fld>
            <a:endParaRPr kumimoji="1"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13</a:t>
            </a:fld>
            <a:endParaRPr kumimoji="1"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14</a:t>
            </a:fld>
            <a:endParaRPr kumimoji="1"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15</a:t>
            </a:fld>
            <a:endParaRPr kumimoji="1"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altLang="zh-CN" dirty="0">
              <a:effectLst/>
            </a:endParaRPr>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16</a:t>
            </a:fld>
            <a:endParaRPr kumimoji="1"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863DDE-E268-D241-A46D-5F7888E658E3}" type="slidenum">
              <a:rPr kumimoji="1" lang="zh-CN" altLang="en-US" smtClean="0"/>
              <a:pPr/>
              <a:t>18</a:t>
            </a:fld>
            <a:endParaRPr kumimoji="1" lang="zh-CN" altLang="en-US"/>
          </a:p>
        </p:txBody>
      </p:sp>
    </p:spTree>
    <p:extLst>
      <p:ext uri="{BB962C8B-B14F-4D97-AF65-F5344CB8AC3E}">
        <p14:creationId xmlns:p14="http://schemas.microsoft.com/office/powerpoint/2010/main" val="1792302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20</a:t>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863DDE-E268-D241-A46D-5F7888E658E3}" type="slidenum">
              <a:rPr kumimoji="1" lang="zh-CN" altLang="en-US" smtClean="0"/>
              <a:pPr/>
              <a:t>2</a:t>
            </a:fld>
            <a:endParaRPr kumimoji="1"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3</a:t>
            </a:fld>
            <a:endParaRPr kumimoji="1"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863DDE-E268-D241-A46D-5F7888E658E3}" type="slidenum">
              <a:rPr kumimoji="1" lang="zh-CN" altLang="en-US" smtClean="0"/>
              <a:pPr/>
              <a:t>4</a:t>
            </a:fld>
            <a:endParaRPr kumimoji="1" lang="zh-CN" altLang="en-US"/>
          </a:p>
        </p:txBody>
      </p:sp>
    </p:spTree>
    <p:extLst>
      <p:ext uri="{BB962C8B-B14F-4D97-AF65-F5344CB8AC3E}">
        <p14:creationId xmlns:p14="http://schemas.microsoft.com/office/powerpoint/2010/main" val="1792302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pPr latinLnBrk="1"/>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5</a:t>
            </a:fld>
            <a:endParaRPr kumimoji="1"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6</a:t>
            </a:fld>
            <a:endParaRPr kumimoji="1"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863DDE-E268-D241-A46D-5F7888E658E3}" type="slidenum">
              <a:rPr kumimoji="1" lang="zh-CN" altLang="en-US" smtClean="0"/>
              <a:pPr/>
              <a:t>7</a:t>
            </a:fld>
            <a:endParaRPr kumimoji="1" lang="zh-CN" altLang="en-US"/>
          </a:p>
        </p:txBody>
      </p:sp>
    </p:spTree>
    <p:extLst>
      <p:ext uri="{BB962C8B-B14F-4D97-AF65-F5344CB8AC3E}">
        <p14:creationId xmlns:p14="http://schemas.microsoft.com/office/powerpoint/2010/main" val="1792302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8</a:t>
            </a:fld>
            <a:endParaRPr kumimoji="1"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2863DDE-E268-D241-A46D-5F7888E658E3}" type="slidenum">
              <a:rPr kumimoji="1" lang="zh-CN" altLang="en-US" smtClean="0"/>
              <a:pPr/>
              <a:t>9</a:t>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 Page">
    <p:spTree>
      <p:nvGrpSpPr>
        <p:cNvPr id="1" name=""/>
        <p:cNvGrpSpPr/>
        <p:nvPr/>
      </p:nvGrpSpPr>
      <p:grpSpPr>
        <a:xfrm>
          <a:off x="0" y="0"/>
          <a:ext cx="0" cy="0"/>
          <a:chOff x="0" y="0"/>
          <a:chExt cx="0" cy="0"/>
        </a:xfrm>
      </p:grpSpPr>
      <p:sp>
        <p:nvSpPr>
          <p:cNvPr id="12" name="标题 1"/>
          <p:cNvSpPr>
            <a:spLocks noGrp="1"/>
          </p:cNvSpPr>
          <p:nvPr>
            <p:ph type="ctrTitle"/>
          </p:nvPr>
        </p:nvSpPr>
        <p:spPr>
          <a:xfrm>
            <a:off x="914400" y="1709441"/>
            <a:ext cx="10363200" cy="988281"/>
          </a:xfrm>
          <a:prstGeom prst="rect">
            <a:avLst/>
          </a:prstGeom>
        </p:spPr>
        <p:txBody>
          <a:bodyPr anchor="ctr">
            <a:normAutofit/>
          </a:bodyPr>
          <a:lstStyle>
            <a:lvl1pPr algn="ctr">
              <a:defRPr sz="4000">
                <a:solidFill>
                  <a:schemeClr val="bg1"/>
                </a:solidFill>
              </a:defRPr>
            </a:lvl1pPr>
          </a:lstStyle>
          <a:p>
            <a:r>
              <a:rPr lang="zh-CN" altLang="en-US" dirty="0"/>
              <a:t>单击此处编辑母版标题样式</a:t>
            </a:r>
          </a:p>
        </p:txBody>
      </p:sp>
      <p:sp>
        <p:nvSpPr>
          <p:cNvPr id="13" name="副标题 2"/>
          <p:cNvSpPr>
            <a:spLocks noGrp="1"/>
          </p:cNvSpPr>
          <p:nvPr>
            <p:ph type="subTitle" idx="1"/>
          </p:nvPr>
        </p:nvSpPr>
        <p:spPr>
          <a:xfrm>
            <a:off x="1828800" y="2882455"/>
            <a:ext cx="8534400" cy="816681"/>
          </a:xfrm>
          <a:prstGeom prst="rect">
            <a:avLst/>
          </a:prstGeom>
        </p:spPr>
        <p:txBody>
          <a:bodyPr anchor="ct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14" name="Rectangle 10"/>
          <p:cNvSpPr/>
          <p:nvPr userDrawn="1"/>
        </p:nvSpPr>
        <p:spPr>
          <a:xfrm>
            <a:off x="0" y="6353944"/>
            <a:ext cx="12193488" cy="504056"/>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latin typeface="微软雅黑" panose="020B0503020204020204" charset="-122"/>
                <a:ea typeface="微软雅黑" panose="020B0503020204020204" charset="-122"/>
                <a:cs typeface="微软雅黑" panose="020B0503020204020204" charset="-122"/>
              </a:rPr>
              <a:t>平台 </a:t>
            </a:r>
            <a:r>
              <a:rPr lang="en-US" altLang="zh-CN" sz="1800" dirty="0">
                <a:latin typeface="微软雅黑" panose="020B0503020204020204" charset="-122"/>
                <a:ea typeface="微软雅黑" panose="020B0503020204020204" charset="-122"/>
                <a:cs typeface="微软雅黑" panose="020B0503020204020204" charset="-122"/>
              </a:rPr>
              <a:t>·</a:t>
            </a:r>
            <a:r>
              <a:rPr lang="zh-CN" altLang="en-US" sz="1800" baseline="0" dirty="0">
                <a:latin typeface="微软雅黑" panose="020B0503020204020204" charset="-122"/>
                <a:ea typeface="微软雅黑" panose="020B0503020204020204" charset="-122"/>
                <a:cs typeface="微软雅黑" panose="020B0503020204020204" charset="-122"/>
              </a:rPr>
              <a:t> 让创新无限</a:t>
            </a:r>
            <a:endParaRPr lang="en-US" sz="1800" dirty="0">
              <a:latin typeface="微软雅黑" panose="020B0503020204020204" charset="-122"/>
              <a:ea typeface="微软雅黑" panose="020B0503020204020204" charset="-122"/>
              <a:cs typeface="微软雅黑" panose="020B0503020204020204" charset="-122"/>
            </a:endParaRPr>
          </a:p>
        </p:txBody>
      </p:sp>
      <p:pic>
        <p:nvPicPr>
          <p:cNvPr id="15" name="图片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8" y="-43767"/>
            <a:ext cx="12192000" cy="6281079"/>
          </a:xfrm>
          <a:prstGeom prst="rect">
            <a:avLst/>
          </a:prstGeom>
        </p:spPr>
      </p:pic>
      <p:sp>
        <p:nvSpPr>
          <p:cNvPr id="16" name="Rectangle 11"/>
          <p:cNvSpPr/>
          <p:nvPr userDrawn="1"/>
        </p:nvSpPr>
        <p:spPr>
          <a:xfrm flipV="1">
            <a:off x="-7005" y="6274695"/>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With Content">
    <p:spTree>
      <p:nvGrpSpPr>
        <p:cNvPr id="1" name=""/>
        <p:cNvGrpSpPr/>
        <p:nvPr/>
      </p:nvGrpSpPr>
      <p:grpSpPr>
        <a:xfrm>
          <a:off x="0" y="0"/>
          <a:ext cx="0" cy="0"/>
          <a:chOff x="0" y="0"/>
          <a:chExt cx="0" cy="0"/>
        </a:xfrm>
      </p:grpSpPr>
      <p:sp>
        <p:nvSpPr>
          <p:cNvPr id="7" name="内容占位符 2"/>
          <p:cNvSpPr>
            <a:spLocks noGrp="1"/>
          </p:cNvSpPr>
          <p:nvPr>
            <p:ph idx="13" hasCustomPrompt="1"/>
          </p:nvPr>
        </p:nvSpPr>
        <p:spPr>
          <a:xfrm>
            <a:off x="612605" y="1052737"/>
            <a:ext cx="10972800" cy="5040560"/>
          </a:xfrm>
          <a:prstGeom prst="rect">
            <a:avLst/>
          </a:prstGeom>
        </p:spPr>
        <p:txBody>
          <a:bodyPr>
            <a:normAutofit/>
          </a:bodyPr>
          <a:lstStyle>
            <a:lvl1pPr marL="342900" marR="0"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defRPr sz="2800">
                <a:solidFill>
                  <a:schemeClr val="tx2">
                    <a:lumMod val="75000"/>
                  </a:schemeClr>
                </a:solidFill>
              </a:defRPr>
            </a:lvl1pPr>
            <a:lvl2pPr marL="742950" indent="-285750">
              <a:spcBef>
                <a:spcPts val="1000"/>
              </a:spcBef>
              <a:buFont typeface="Arial" panose="020B0604020202020204"/>
              <a:buChar char="•"/>
              <a:defRPr sz="2400">
                <a:solidFill>
                  <a:schemeClr val="tx2">
                    <a:lumMod val="75000"/>
                  </a:schemeClr>
                </a:solidFill>
              </a:defRPr>
            </a:lvl2pPr>
            <a:lvl3pPr marL="1143000" indent="-228600">
              <a:spcBef>
                <a:spcPts val="1000"/>
              </a:spcBef>
              <a:buFont typeface="Symbol" panose="05050102010706020507" charset="2"/>
              <a:buChar char="-"/>
              <a:defRPr sz="2000">
                <a:solidFill>
                  <a:schemeClr val="tx2">
                    <a:lumMod val="75000"/>
                  </a:schemeClr>
                </a:solidFill>
              </a:defRPr>
            </a:lvl3pPr>
            <a:lvl4pPr marL="1600200" indent="-228600">
              <a:buFont typeface="Arial" panose="020B0604020202020204"/>
              <a:buChar char="•"/>
              <a:defRPr sz="1600"/>
            </a:lvl4pPr>
            <a:lvl5pPr>
              <a:defRPr sz="1600"/>
            </a:lvl5pPr>
          </a:lstStyle>
          <a:p>
            <a:pPr lvl="0"/>
            <a:r>
              <a:rPr lang="zh-CN" altLang="en-US" dirty="0"/>
              <a:t>一级正文</a:t>
            </a:r>
            <a:r>
              <a:rPr lang="en-US" altLang="zh-CN" dirty="0"/>
              <a:t>28P</a:t>
            </a:r>
            <a:r>
              <a:rPr lang="zh-CN" altLang="en-US" dirty="0"/>
              <a:t>微软雅黑</a:t>
            </a:r>
            <a:endParaRPr lang="en-US" altLang="zh-CN" dirty="0"/>
          </a:p>
          <a:p>
            <a:pPr lvl="1"/>
            <a:r>
              <a:rPr lang="zh-CN" altLang="en-US" dirty="0"/>
              <a:t>二级正文</a:t>
            </a:r>
            <a:r>
              <a:rPr lang="en-US" altLang="zh-CN" dirty="0"/>
              <a:t>24P</a:t>
            </a:r>
            <a:r>
              <a:rPr lang="zh-CN" altLang="en-US" dirty="0"/>
              <a:t>微软雅黑</a:t>
            </a:r>
            <a:endParaRPr lang="en-US" altLang="zh-CN" dirty="0"/>
          </a:p>
          <a:p>
            <a:pPr lvl="2"/>
            <a:r>
              <a:rPr lang="zh-CN" altLang="en-US" dirty="0"/>
              <a:t>三级正文</a:t>
            </a:r>
            <a:r>
              <a:rPr lang="en-US" altLang="zh-CN" dirty="0"/>
              <a:t>20P</a:t>
            </a:r>
            <a:r>
              <a:rPr lang="zh-CN" altLang="en-US" dirty="0"/>
              <a:t>微软雅黑</a:t>
            </a:r>
            <a:endParaRPr lang="en-US" altLang="zh-CN" dirty="0"/>
          </a:p>
        </p:txBody>
      </p:sp>
      <p:pic>
        <p:nvPicPr>
          <p:cNvPr id="8" name="Picture 2"/>
          <p:cNvPicPr>
            <a:picLocks noChangeAspect="1" noChangeArrowheads="1"/>
          </p:cNvPicPr>
          <p:nvPr userDrawn="1"/>
        </p:nvPicPr>
        <p:blipFill>
          <a:blip r:embed="rId2" cstate="email"/>
          <a:srcRect/>
          <a:stretch>
            <a:fillRect/>
          </a:stretch>
        </p:blipFill>
        <p:spPr bwMode="auto">
          <a:xfrm>
            <a:off x="9168341" y="6428047"/>
            <a:ext cx="2768608" cy="243335"/>
          </a:xfrm>
          <a:prstGeom prst="rect">
            <a:avLst/>
          </a:prstGeom>
          <a:noFill/>
          <a:ln w="9525">
            <a:noFill/>
            <a:miter lim="800000"/>
            <a:headEnd/>
            <a:tailEnd/>
          </a:ln>
          <a:effectLst/>
        </p:spPr>
      </p:pic>
      <p:sp>
        <p:nvSpPr>
          <p:cNvPr id="10" name="灯片编号占位符 5"/>
          <p:cNvSpPr>
            <a:spLocks noGrp="1"/>
          </p:cNvSpPr>
          <p:nvPr>
            <p:ph type="sldNum" sz="quarter" idx="12"/>
          </p:nvPr>
        </p:nvSpPr>
        <p:spPr>
          <a:xfrm>
            <a:off x="143339" y="6307038"/>
            <a:ext cx="2844800" cy="365125"/>
          </a:xfrm>
        </p:spPr>
        <p:txBody>
          <a:bodyPr/>
          <a:lstStyle>
            <a:lvl1pPr>
              <a:defRPr>
                <a:solidFill>
                  <a:schemeClr val="tx2">
                    <a:lumMod val="75000"/>
                  </a:schemeClr>
                </a:solidFill>
              </a:defRPr>
            </a:lvl1pPr>
          </a:lstStyle>
          <a:p>
            <a:fld id="{8222EC5C-8AE4-417F-927C-71FD1BF6CFB7}" type="slidenum">
              <a:rPr lang="zh-CN" altLang="en-US" smtClean="0"/>
              <a:pPr/>
              <a:t>‹#›</a:t>
            </a:fld>
            <a:endParaRPr lang="zh-CN" altLang="en-US"/>
          </a:p>
        </p:txBody>
      </p:sp>
      <p:sp>
        <p:nvSpPr>
          <p:cNvPr id="12" name="Rectangle 11"/>
          <p:cNvSpPr/>
          <p:nvPr userDrawn="1"/>
        </p:nvSpPr>
        <p:spPr>
          <a:xfrm>
            <a:off x="0" y="0"/>
            <a:ext cx="12193488" cy="71798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Title 2"/>
          <p:cNvSpPr>
            <a:spLocks noGrp="1"/>
          </p:cNvSpPr>
          <p:nvPr>
            <p:ph type="title"/>
          </p:nvPr>
        </p:nvSpPr>
        <p:spPr>
          <a:xfrm>
            <a:off x="142595" y="85722"/>
            <a:ext cx="11905321" cy="546544"/>
          </a:xfrm>
          <a:prstGeom prst="rect">
            <a:avLst/>
          </a:prstGeom>
        </p:spPr>
        <p:txBody>
          <a:bodyPr/>
          <a:lstStyle>
            <a:lvl1pPr>
              <a:defRPr sz="32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
        <p:nvSpPr>
          <p:cNvPr id="9" name="Rectangle 8"/>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幻灯片首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5357"/>
          </a:xfrm>
          <a:prstGeom prst="rect">
            <a:avLst/>
          </a:prstGeom>
        </p:spPr>
      </p:pic>
      <p:sp>
        <p:nvSpPr>
          <p:cNvPr id="5" name="矩形 4"/>
          <p:cNvSpPr/>
          <p:nvPr userDrawn="1"/>
        </p:nvSpPr>
        <p:spPr>
          <a:xfrm>
            <a:off x="10078741" y="967281"/>
            <a:ext cx="1516380" cy="275590"/>
          </a:xfrm>
          <a:prstGeom prst="rect">
            <a:avLst/>
          </a:prstGeom>
        </p:spPr>
        <p:txBody>
          <a:bodyPr wrap="none">
            <a:spAutoFit/>
          </a:bodyPr>
          <a:lstStyle/>
          <a:p>
            <a:pPr algn="ctr"/>
            <a:r>
              <a:rPr lang="zh-CN" altLang="en-US" sz="1200" kern="1200" dirty="0">
                <a:solidFill>
                  <a:schemeClr val="lt1"/>
                </a:solidFill>
                <a:latin typeface="微软雅黑" panose="020B0503020204020204" charset="-122"/>
                <a:ea typeface="微软雅黑" panose="020B0503020204020204" charset="-122"/>
                <a:cs typeface="微软雅黑" panose="020B0503020204020204" charset="-122"/>
              </a:rPr>
              <a:t>股票代码：</a:t>
            </a:r>
            <a:r>
              <a:rPr lang="en-US" altLang="zh-CN" sz="1200" kern="1200" dirty="0">
                <a:solidFill>
                  <a:schemeClr val="lt1"/>
                </a:solidFill>
                <a:latin typeface="微软雅黑" panose="020B0503020204020204" charset="-122"/>
                <a:ea typeface="微软雅黑" panose="020B0503020204020204" charset="-122"/>
                <a:cs typeface="微软雅黑" panose="020B0503020204020204" charset="-122"/>
              </a:rPr>
              <a:t>688118</a:t>
            </a:r>
            <a:endParaRPr lang="zh-CN" altLang="en-US" sz="1200" dirty="0">
              <a:solidFill>
                <a:srgbClr val="FFFFFF"/>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小标题+大标题+分级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17443" y="121400"/>
            <a:ext cx="10972800" cy="1143000"/>
          </a:xfrm>
          <a:prstGeom prst="rect">
            <a:avLst/>
          </a:prstGeom>
        </p:spPr>
        <p:txBody>
          <a:bodyPr/>
          <a:lstStyle>
            <a:lvl1pPr>
              <a:defRPr sz="3735">
                <a:solidFill>
                  <a:srgbClr val="FFC000"/>
                </a:solidFill>
              </a:defRPr>
            </a:lvl1pPr>
          </a:lstStyle>
          <a:p>
            <a:r>
              <a:rPr lang="zh-CN" altLang="en-US" dirty="0"/>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lvl1pPr>
              <a:defRPr sz="3735">
                <a:solidFill>
                  <a:srgbClr val="FFC000"/>
                </a:solidFill>
              </a:defRPr>
            </a:lvl1pPr>
            <a:lvl2pPr>
              <a:defRPr sz="3200">
                <a:solidFill>
                  <a:srgbClr val="FFC000"/>
                </a:solidFill>
              </a:defRPr>
            </a:lvl2pPr>
            <a:lvl3pPr>
              <a:defRPr sz="2665">
                <a:solidFill>
                  <a:srgbClr val="FFC000"/>
                </a:solidFill>
              </a:defRPr>
            </a:lvl3pPr>
            <a:lvl4pPr>
              <a:defRPr sz="2400">
                <a:solidFill>
                  <a:srgbClr val="FFC000"/>
                </a:solidFill>
              </a:defRPr>
            </a:lvl4pPr>
            <a:lvl5pPr>
              <a:defRPr sz="2400">
                <a:solidFill>
                  <a:srgbClr val="FFC000"/>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lvl1pPr>
              <a:defRPr>
                <a:solidFill>
                  <a:schemeClr val="bg1"/>
                </a:solidFill>
              </a:defRPr>
            </a:lvl1pPr>
          </a:lstStyle>
          <a:p>
            <a:fld id="{802153C3-9F77-4B78-8219-BA745024B53A}" type="datetime1">
              <a:rPr lang="zh-CN" altLang="en-US" smtClean="0"/>
              <a:pPr/>
              <a:t>2022/9/3</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9"/>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09600" y="6356351"/>
            <a:ext cx="2844800" cy="365125"/>
          </a:xfrm>
          <a:prstGeom prst="rect">
            <a:avLst/>
          </a:prstGeom>
        </p:spPr>
        <p:txBody>
          <a:bodyPr/>
          <a:lstStyle/>
          <a:p>
            <a:fld id="{C1BAC615-59CC-40BC-907C-4DD35E4159DF}" type="datetime1">
              <a:rPr lang="zh-CN" altLang="en-US" smtClean="0"/>
              <a:pPr/>
              <a:t>2022/9/3</a:t>
            </a:fld>
            <a:endParaRPr lang="zh-CN" altLang="en-US"/>
          </a:p>
        </p:txBody>
      </p:sp>
      <p:sp>
        <p:nvSpPr>
          <p:cNvPr id="6" name="页脚占位符 5"/>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9"/>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3"/>
          </a:xfrm>
          <a:prstGeom prst="rect">
            <a:avLst/>
          </a:prstGeo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9" y="1535113"/>
            <a:ext cx="5389033" cy="639763"/>
          </a:xfrm>
          <a:prstGeom prst="rect">
            <a:avLst/>
          </a:prstGeo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a:t>单击此处编辑母版文本样式</a:t>
            </a:r>
          </a:p>
        </p:txBody>
      </p:sp>
      <p:sp>
        <p:nvSpPr>
          <p:cNvPr id="6" name="内容占位符 5"/>
          <p:cNvSpPr>
            <a:spLocks noGrp="1"/>
          </p:cNvSpPr>
          <p:nvPr>
            <p:ph sz="quarter" idx="4"/>
          </p:nvPr>
        </p:nvSpPr>
        <p:spPr>
          <a:xfrm>
            <a:off x="6193369" y="2174875"/>
            <a:ext cx="5389033" cy="3951288"/>
          </a:xfrm>
          <a:prstGeom prst="rect">
            <a:avLst/>
          </a:prstGeo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09600" y="6356351"/>
            <a:ext cx="2844800" cy="365125"/>
          </a:xfrm>
          <a:prstGeom prst="rect">
            <a:avLst/>
          </a:prstGeom>
        </p:spPr>
        <p:txBody>
          <a:bodyPr/>
          <a:lstStyle/>
          <a:p>
            <a:fld id="{897781D9-4565-436E-8337-C06E00AA62CB}" type="datetime1">
              <a:rPr lang="zh-CN" altLang="en-US" smtClean="0"/>
              <a:pPr/>
              <a:t>2022/9/3</a:t>
            </a:fld>
            <a:endParaRPr lang="zh-CN" altLang="en-US"/>
          </a:p>
        </p:txBody>
      </p:sp>
      <p:sp>
        <p:nvSpPr>
          <p:cNvPr id="8" name="页脚占位符 7"/>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9"/>
            <a:ext cx="10972800" cy="1143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09600" y="6356351"/>
            <a:ext cx="2844800" cy="365125"/>
          </a:xfrm>
          <a:prstGeom prst="rect">
            <a:avLst/>
          </a:prstGeom>
        </p:spPr>
        <p:txBody>
          <a:bodyPr/>
          <a:lstStyle/>
          <a:p>
            <a:fld id="{BFE01D52-233D-4654-9520-92E5323EC477}" type="datetime1">
              <a:rPr lang="zh-CN" altLang="en-US" smtClean="0"/>
              <a:pPr/>
              <a:t>2022/9/3</a:t>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1"/>
            <a:ext cx="2844800" cy="365125"/>
          </a:xfrm>
          <a:prstGeom prst="rect">
            <a:avLst/>
          </a:prstGeom>
        </p:spPr>
        <p:txBody>
          <a:bodyPr/>
          <a:lstStyle/>
          <a:p>
            <a:fld id="{39825029-8759-4CB1-AE5C-29A0BE8D44A1}" type="datetime1">
              <a:rPr lang="zh-CN" altLang="en-US" smtClean="0"/>
              <a:pPr/>
              <a:t>2022/9/3</a:t>
            </a:fld>
            <a:endParaRPr lang="zh-CN" altLang="en-US"/>
          </a:p>
        </p:txBody>
      </p:sp>
      <p:sp>
        <p:nvSpPr>
          <p:cNvPr id="3" name="页脚占位符 2"/>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stretch>
            <a:fillRect/>
          </a:stretch>
        </p:blipFill>
        <p:spPr>
          <a:xfrm>
            <a:off x="0" y="-25144"/>
            <a:ext cx="12192000" cy="727364"/>
          </a:xfrm>
          <a:prstGeom prst="rect">
            <a:avLst/>
          </a:prstGeom>
        </p:spPr>
      </p:pic>
      <p:sp>
        <p:nvSpPr>
          <p:cNvPr id="13"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15" name="Title 2"/>
          <p:cNvSpPr>
            <a:spLocks noGrp="1"/>
          </p:cNvSpPr>
          <p:nvPr>
            <p:ph type="title"/>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stretch>
            <a:fillRect/>
          </a:stretch>
        </p:blipFill>
        <p:spPr>
          <a:xfrm>
            <a:off x="0" y="0"/>
            <a:ext cx="12192000" cy="6857143"/>
          </a:xfrm>
          <a:prstGeom prst="rect">
            <a:avLst/>
          </a:prstGeom>
        </p:spPr>
      </p:pic>
      <p:sp>
        <p:nvSpPr>
          <p:cNvPr id="8" name="矩形 7"/>
          <p:cNvSpPr/>
          <p:nvPr userDrawn="1"/>
        </p:nvSpPr>
        <p:spPr>
          <a:xfrm>
            <a:off x="10087751" y="967281"/>
            <a:ext cx="1492716" cy="276999"/>
          </a:xfrm>
          <a:prstGeom prst="rect">
            <a:avLst/>
          </a:prstGeom>
        </p:spPr>
        <p:txBody>
          <a:bodyPr wrap="none">
            <a:spAutoFit/>
          </a:bodyPr>
          <a:lstStyle/>
          <a:p>
            <a:pPr algn="ctr"/>
            <a:r>
              <a:rPr lang="zh-CN" altLang="en-US" sz="1200" kern="1200" dirty="0">
                <a:solidFill>
                  <a:schemeClr val="lt1"/>
                </a:solidFill>
                <a:latin typeface="微软雅黑" panose="020B0503020204020204" charset="-122"/>
                <a:ea typeface="微软雅黑" panose="020B0503020204020204" charset="-122"/>
                <a:cs typeface="微软雅黑" panose="020B0503020204020204" charset="-122"/>
              </a:rPr>
              <a:t>股票代码：</a:t>
            </a:r>
            <a:r>
              <a:rPr lang="en-US" altLang="zh-CN" sz="1200" kern="1200" dirty="0">
                <a:solidFill>
                  <a:schemeClr val="lt1"/>
                </a:solidFill>
                <a:latin typeface="微软雅黑" panose="020B0503020204020204" charset="-122"/>
                <a:ea typeface="微软雅黑" panose="020B0503020204020204" charset="-122"/>
                <a:cs typeface="微软雅黑" panose="020B0503020204020204" charset="-122"/>
              </a:rPr>
              <a:t>688118</a:t>
            </a:r>
            <a:endParaRPr lang="zh-CN" altLang="en-US" sz="1200" dirty="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2" name="标题 1"/>
          <p:cNvSpPr>
            <a:spLocks noGrp="1"/>
          </p:cNvSpPr>
          <p:nvPr>
            <p:ph type="ctrTitle"/>
          </p:nvPr>
        </p:nvSpPr>
        <p:spPr>
          <a:xfrm>
            <a:off x="1524000" y="1122363"/>
            <a:ext cx="9144000" cy="2387600"/>
          </a:xfrm>
        </p:spPr>
        <p:txBody>
          <a:bodyPr anchor="b">
            <a:normAutofit/>
          </a:bodyPr>
          <a:lstStyle>
            <a:lvl1pPr algn="ctr">
              <a:defRPr sz="5400" b="1">
                <a:solidFill>
                  <a:schemeClr val="bg1"/>
                </a:solidFill>
                <a:latin typeface="微软雅黑" panose="020B0503020204020204" charset="-122"/>
                <a:ea typeface="微软雅黑" panose="020B0503020204020204" charset="-122"/>
                <a:cs typeface="微软雅黑" panose="020B0503020204020204" charset="-122"/>
              </a:defRPr>
            </a:lvl1pPr>
          </a:lstStyle>
          <a:p>
            <a:r>
              <a:rPr kumimoji="1" lang="zh-CN" altLang="en-US" dirty="0"/>
              <a:t>单击此处编辑母版标题样式</a:t>
            </a:r>
          </a:p>
        </p:txBody>
      </p:sp>
      <p:sp>
        <p:nvSpPr>
          <p:cNvPr id="3" name="副标题 2"/>
          <p:cNvSpPr>
            <a:spLocks noGrp="1"/>
          </p:cNvSpPr>
          <p:nvPr>
            <p:ph type="subTitle" idx="1"/>
          </p:nvPr>
        </p:nvSpPr>
        <p:spPr>
          <a:xfrm>
            <a:off x="1524000" y="3804445"/>
            <a:ext cx="9144000" cy="1655762"/>
          </a:xfrm>
        </p:spPr>
        <p:txBody>
          <a:bodyPr>
            <a:normAutofit/>
          </a:bodyPr>
          <a:lstStyle>
            <a:lvl1pPr marL="0" indent="0" algn="ctr">
              <a:buNone/>
              <a:defRPr sz="2800">
                <a:solidFill>
                  <a:schemeClr val="bg1"/>
                </a:solidFill>
                <a:latin typeface="微软雅黑" panose="020B0503020204020204" charset="-122"/>
                <a:ea typeface="微软雅黑" panose="020B0503020204020204" charset="-122"/>
                <a:cs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dirty="0"/>
              <a:t>单击此处编辑母版副标题样式</a:t>
            </a:r>
          </a:p>
        </p:txBody>
      </p:sp>
      <p:cxnSp>
        <p:nvCxnSpPr>
          <p:cNvPr id="9" name="直接连接符 42"/>
          <p:cNvCxnSpPr/>
          <p:nvPr userDrawn="1"/>
        </p:nvCxnSpPr>
        <p:spPr>
          <a:xfrm>
            <a:off x="1875099" y="3717032"/>
            <a:ext cx="8403220" cy="0"/>
          </a:xfrm>
          <a:prstGeom prst="line">
            <a:avLst/>
          </a:prstGeom>
          <a:ln w="12700">
            <a:solidFill>
              <a:srgbClr val="00B0F0"/>
            </a:solidFill>
            <a:prstDash val="sysDot"/>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userDrawn="1"/>
        </p:nvPicPr>
        <p:blipFill>
          <a:blip r:embed="rId3" cstate="screen"/>
          <a:stretch>
            <a:fillRect/>
          </a:stretch>
        </p:blipFill>
        <p:spPr>
          <a:xfrm>
            <a:off x="9679100" y="773745"/>
            <a:ext cx="1797284" cy="16338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 Content">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stretch>
            <a:fillRect/>
          </a:stretch>
        </p:blipFill>
        <p:spPr>
          <a:xfrm>
            <a:off x="0" y="-25144"/>
            <a:ext cx="12192000" cy="727364"/>
          </a:xfrm>
          <a:prstGeom prst="rect">
            <a:avLst/>
          </a:prstGeom>
        </p:spPr>
      </p:pic>
      <p:sp>
        <p:nvSpPr>
          <p:cNvPr id="15"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16" name="Title 2"/>
          <p:cNvSpPr>
            <a:spLocks noGrp="1"/>
          </p:cNvSpPr>
          <p:nvPr>
            <p:ph type="title"/>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7842C5F-8668-6342-8221-3DD0246430E6}" type="datetimeFigureOut">
              <a:rPr kumimoji="1" lang="zh-CN" altLang="en-US" smtClean="0"/>
              <a:pPr/>
              <a:t>2022/9/3</a:t>
            </a:fld>
            <a:endParaRPr kumimoji="1"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kumimoji="1" lang="zh-CN" altLang="en-US"/>
          </a:p>
        </p:txBody>
      </p:sp>
      <p:sp>
        <p:nvSpPr>
          <p:cNvPr id="6" name="幻灯片编号占位符 5"/>
          <p:cNvSpPr>
            <a:spLocks noGrp="1"/>
          </p:cNvSpPr>
          <p:nvPr>
            <p:ph type="sldNum" sz="quarter" idx="12"/>
          </p:nvPr>
        </p:nvSpPr>
        <p:spPr>
          <a:xfrm>
            <a:off x="8610600" y="6356350"/>
            <a:ext cx="2743200" cy="365125"/>
          </a:xfrm>
          <a:prstGeom prst="rect">
            <a:avLst/>
          </a:prstGeom>
        </p:spPr>
        <p:txBody>
          <a:bodyPr/>
          <a:lstStyle/>
          <a:p>
            <a:fld id="{E7F23815-5F38-DB42-87A5-F5971526F5E2}" type="slidenum">
              <a:rPr kumimoji="1" lang="zh-CN" altLang="en-US" smtClean="0"/>
              <a:pPr/>
              <a:t>‹#›</a:t>
            </a:fld>
            <a:endParaRPr kumimoji="1"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小标题+大标题+分级内容">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With Content">
    <p:spTree>
      <p:nvGrpSpPr>
        <p:cNvPr id="1" name=""/>
        <p:cNvGrpSpPr/>
        <p:nvPr/>
      </p:nvGrpSpPr>
      <p:grpSpPr>
        <a:xfrm>
          <a:off x="0" y="0"/>
          <a:ext cx="0" cy="0"/>
          <a:chOff x="0" y="0"/>
          <a:chExt cx="0" cy="0"/>
        </a:xfrm>
      </p:grpSpPr>
      <p:sp>
        <p:nvSpPr>
          <p:cNvPr id="7" name="内容占位符 2"/>
          <p:cNvSpPr>
            <a:spLocks noGrp="1"/>
          </p:cNvSpPr>
          <p:nvPr>
            <p:ph idx="13" hasCustomPrompt="1"/>
          </p:nvPr>
        </p:nvSpPr>
        <p:spPr>
          <a:xfrm>
            <a:off x="612605" y="1052737"/>
            <a:ext cx="10972800" cy="5040560"/>
          </a:xfrm>
          <a:prstGeom prst="rect">
            <a:avLst/>
          </a:prstGeom>
        </p:spPr>
        <p:txBody>
          <a:bodyPr>
            <a:normAutofit/>
          </a:bodyPr>
          <a:lstStyle>
            <a:lvl1pPr marL="342900" marR="0"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defRPr sz="2800">
                <a:solidFill>
                  <a:schemeClr val="tx2">
                    <a:lumMod val="75000"/>
                  </a:schemeClr>
                </a:solidFill>
              </a:defRPr>
            </a:lvl1pPr>
            <a:lvl2pPr marL="742950" indent="-285750">
              <a:spcBef>
                <a:spcPts val="1000"/>
              </a:spcBef>
              <a:buFont typeface="Arial" panose="020B0604020202020204"/>
              <a:buChar char="•"/>
              <a:defRPr sz="2400">
                <a:solidFill>
                  <a:schemeClr val="tx2">
                    <a:lumMod val="75000"/>
                  </a:schemeClr>
                </a:solidFill>
              </a:defRPr>
            </a:lvl2pPr>
            <a:lvl3pPr marL="1143000" indent="-228600">
              <a:spcBef>
                <a:spcPts val="1000"/>
              </a:spcBef>
              <a:buFont typeface="Symbol" panose="05050102010706020507" charset="2"/>
              <a:buChar char="-"/>
              <a:defRPr sz="2000">
                <a:solidFill>
                  <a:schemeClr val="tx2">
                    <a:lumMod val="75000"/>
                  </a:schemeClr>
                </a:solidFill>
              </a:defRPr>
            </a:lvl3pPr>
            <a:lvl4pPr marL="1600200" indent="-228600">
              <a:buFont typeface="Arial" panose="020B0604020202020204"/>
              <a:buChar char="•"/>
              <a:defRPr sz="1600"/>
            </a:lvl4pPr>
            <a:lvl5pPr>
              <a:defRPr sz="1600"/>
            </a:lvl5pPr>
          </a:lstStyle>
          <a:p>
            <a:pPr lvl="0"/>
            <a:r>
              <a:rPr lang="zh-CN" altLang="en-US" dirty="0"/>
              <a:t>一级正文</a:t>
            </a:r>
            <a:r>
              <a:rPr lang="en-US" altLang="zh-CN" dirty="0"/>
              <a:t>28P</a:t>
            </a:r>
            <a:r>
              <a:rPr lang="zh-CN" altLang="en-US" dirty="0"/>
              <a:t>微软雅黑</a:t>
            </a:r>
            <a:endParaRPr lang="en-US" altLang="zh-CN" dirty="0"/>
          </a:p>
          <a:p>
            <a:pPr lvl="1"/>
            <a:r>
              <a:rPr lang="zh-CN" altLang="en-US" dirty="0"/>
              <a:t>二级正文</a:t>
            </a:r>
            <a:r>
              <a:rPr lang="en-US" altLang="zh-CN" dirty="0"/>
              <a:t>24P</a:t>
            </a:r>
            <a:r>
              <a:rPr lang="zh-CN" altLang="en-US" dirty="0"/>
              <a:t>微软雅黑</a:t>
            </a:r>
            <a:endParaRPr lang="en-US" altLang="zh-CN" dirty="0"/>
          </a:p>
          <a:p>
            <a:pPr lvl="2"/>
            <a:r>
              <a:rPr lang="zh-CN" altLang="en-US" dirty="0"/>
              <a:t>三级正文</a:t>
            </a:r>
            <a:r>
              <a:rPr lang="en-US" altLang="zh-CN" dirty="0"/>
              <a:t>20P</a:t>
            </a:r>
            <a:r>
              <a:rPr lang="zh-CN" altLang="en-US" dirty="0"/>
              <a:t>微软雅黑</a:t>
            </a:r>
            <a:endParaRPr lang="en-US" altLang="zh-CN" dirty="0"/>
          </a:p>
        </p:txBody>
      </p:sp>
      <p:pic>
        <p:nvPicPr>
          <p:cNvPr id="8" name="Picture 2"/>
          <p:cNvPicPr>
            <a:picLocks noChangeAspect="1" noChangeArrowheads="1"/>
          </p:cNvPicPr>
          <p:nvPr userDrawn="1"/>
        </p:nvPicPr>
        <p:blipFill>
          <a:blip r:embed="rId2" cstate="print"/>
          <a:srcRect/>
          <a:stretch>
            <a:fillRect/>
          </a:stretch>
        </p:blipFill>
        <p:spPr bwMode="auto">
          <a:xfrm>
            <a:off x="9168341" y="6428047"/>
            <a:ext cx="2768608" cy="243335"/>
          </a:xfrm>
          <a:prstGeom prst="rect">
            <a:avLst/>
          </a:prstGeom>
          <a:noFill/>
          <a:ln w="9525">
            <a:noFill/>
            <a:miter lim="800000"/>
            <a:headEnd/>
            <a:tailEnd/>
          </a:ln>
          <a:effectLst/>
        </p:spPr>
      </p:pic>
      <p:sp>
        <p:nvSpPr>
          <p:cNvPr id="10" name="灯片编号占位符 5"/>
          <p:cNvSpPr>
            <a:spLocks noGrp="1"/>
          </p:cNvSpPr>
          <p:nvPr>
            <p:ph type="sldNum" sz="quarter" idx="12"/>
          </p:nvPr>
        </p:nvSpPr>
        <p:spPr>
          <a:xfrm>
            <a:off x="143339" y="6307038"/>
            <a:ext cx="2844800" cy="365125"/>
          </a:xfrm>
        </p:spPr>
        <p:txBody>
          <a:bodyPr/>
          <a:lstStyle>
            <a:lvl1pPr>
              <a:defRPr>
                <a:solidFill>
                  <a:schemeClr val="tx2">
                    <a:lumMod val="75000"/>
                  </a:schemeClr>
                </a:solidFill>
              </a:defRPr>
            </a:lvl1pPr>
          </a:lstStyle>
          <a:p>
            <a:fld id="{8222EC5C-8AE4-417F-927C-71FD1BF6CFB7}" type="slidenum">
              <a:rPr lang="zh-CN" altLang="en-US" smtClean="0"/>
              <a:pPr/>
              <a:t>‹#›</a:t>
            </a:fld>
            <a:endParaRPr lang="zh-CN" altLang="en-US"/>
          </a:p>
        </p:txBody>
      </p:sp>
      <p:sp>
        <p:nvSpPr>
          <p:cNvPr id="12" name="Rectangle 11"/>
          <p:cNvSpPr/>
          <p:nvPr userDrawn="1"/>
        </p:nvSpPr>
        <p:spPr>
          <a:xfrm>
            <a:off x="0" y="0"/>
            <a:ext cx="12193488" cy="71798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Title 2"/>
          <p:cNvSpPr>
            <a:spLocks noGrp="1"/>
          </p:cNvSpPr>
          <p:nvPr>
            <p:ph type="title"/>
          </p:nvPr>
        </p:nvSpPr>
        <p:spPr>
          <a:xfrm>
            <a:off x="142595" y="85722"/>
            <a:ext cx="11905321" cy="546544"/>
          </a:xfrm>
          <a:prstGeom prst="rect">
            <a:avLst/>
          </a:prstGeom>
        </p:spPr>
        <p:txBody>
          <a:bodyPr/>
          <a:lstStyle>
            <a:lvl1pPr>
              <a:defRPr sz="32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
        <p:nvSpPr>
          <p:cNvPr id="9" name="Rectangle 8"/>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1489" y="0"/>
            <a:ext cx="12193488" cy="71798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10" name="灯片编号占位符 5"/>
          <p:cNvSpPr>
            <a:spLocks noGrp="1"/>
          </p:cNvSpPr>
          <p:nvPr>
            <p:ph type="sldNum" sz="quarter" idx="12"/>
          </p:nvPr>
        </p:nvSpPr>
        <p:spPr>
          <a:xfrm>
            <a:off x="143339" y="6307038"/>
            <a:ext cx="2844800" cy="365125"/>
          </a:xfrm>
        </p:spPr>
        <p:txBody>
          <a:bodyPr/>
          <a:lstStyle>
            <a:lvl1pPr>
              <a:defRPr>
                <a:solidFill>
                  <a:schemeClr val="tx2">
                    <a:lumMod val="75000"/>
                  </a:schemeClr>
                </a:solidFill>
              </a:defRPr>
            </a:lvl1pPr>
          </a:lstStyle>
          <a:p>
            <a:fld id="{8222EC5C-8AE4-417F-927C-71FD1BF6CFB7}" type="slidenum">
              <a:rPr lang="zh-CN" altLang="en-US" smtClean="0"/>
              <a:pPr/>
              <a:t>‹#›</a:t>
            </a:fld>
            <a:endParaRPr lang="zh-CN" altLang="en-US"/>
          </a:p>
        </p:txBody>
      </p:sp>
      <p:sp>
        <p:nvSpPr>
          <p:cNvPr id="14" name="Title 2"/>
          <p:cNvSpPr>
            <a:spLocks noGrp="1"/>
          </p:cNvSpPr>
          <p:nvPr>
            <p:ph type="title"/>
          </p:nvPr>
        </p:nvSpPr>
        <p:spPr>
          <a:xfrm>
            <a:off x="142595" y="85722"/>
            <a:ext cx="11905321" cy="546544"/>
          </a:xfrm>
          <a:prstGeom prst="rect">
            <a:avLst/>
          </a:prstGeom>
        </p:spPr>
        <p:txBody>
          <a:bodyPr/>
          <a:lstStyle>
            <a:lvl1pPr>
              <a:defRPr sz="32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pic>
        <p:nvPicPr>
          <p:cNvPr id="9" name="图片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048328" y="6269569"/>
            <a:ext cx="3301380" cy="789460"/>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Shape 37"/>
          <p:cNvSpPr/>
          <p:nvPr userDrawn="1"/>
        </p:nvSpPr>
        <p:spPr>
          <a:xfrm>
            <a:off x="304800" y="1066799"/>
            <a:ext cx="11328400" cy="1591"/>
          </a:xfrm>
          <a:prstGeom prst="line">
            <a:avLst/>
          </a:prstGeom>
          <a:ln>
            <a:solidFill>
              <a:srgbClr val="FFFFFF"/>
            </a:solidFill>
          </a:ln>
        </p:spPr>
        <p:txBody>
          <a:bodyPr lIns="60957" tIns="60957" rIns="60957" bIns="60957"/>
          <a:lstStyle/>
          <a:p>
            <a:pPr>
              <a:defRPr>
                <a:latin typeface="+mn-lt"/>
                <a:ea typeface="+mn-ea"/>
                <a:cs typeface="+mn-cs"/>
                <a:sym typeface="Helvetica"/>
              </a:defRPr>
            </a:pPr>
            <a:endParaRPr sz="2135"/>
          </a:p>
        </p:txBody>
      </p:sp>
      <p:sp>
        <p:nvSpPr>
          <p:cNvPr id="11" name="文本占位符 10"/>
          <p:cNvSpPr>
            <a:spLocks noGrp="1"/>
          </p:cNvSpPr>
          <p:nvPr>
            <p:ph type="body" sz="quarter" idx="10" hasCustomPrompt="1"/>
          </p:nvPr>
        </p:nvSpPr>
        <p:spPr>
          <a:xfrm>
            <a:off x="574429" y="1113564"/>
            <a:ext cx="11183815" cy="5056693"/>
          </a:xfrm>
          <a:prstGeom prst="rect">
            <a:avLst/>
          </a:prstGeom>
        </p:spPr>
        <p:txBody>
          <a:bodyPr/>
          <a:lstStyle>
            <a:lvl1pPr>
              <a:lnSpc>
                <a:spcPts val="3735"/>
              </a:lnSpc>
              <a:spcBef>
                <a:spcPts val="0"/>
              </a:spcBef>
              <a:defRPr sz="2665">
                <a:solidFill>
                  <a:schemeClr val="accent1">
                    <a:lumMod val="50000"/>
                  </a:schemeClr>
                </a:solidFill>
                <a:latin typeface="微软雅黑" panose="020B0503020204020204" charset="-122"/>
                <a:ea typeface="微软雅黑" panose="020B0503020204020204" charset="-122"/>
              </a:defRPr>
            </a:lvl1pPr>
            <a:lvl2pPr>
              <a:lnSpc>
                <a:spcPts val="3735"/>
              </a:lnSpc>
              <a:spcBef>
                <a:spcPts val="0"/>
              </a:spcBef>
              <a:defRPr sz="2400">
                <a:solidFill>
                  <a:schemeClr val="accent1">
                    <a:lumMod val="50000"/>
                  </a:schemeClr>
                </a:solidFill>
                <a:latin typeface="微软雅黑" panose="020B0503020204020204" charset="-122"/>
                <a:ea typeface="微软雅黑" panose="020B0503020204020204" charset="-122"/>
              </a:defRPr>
            </a:lvl2pPr>
            <a:lvl3pPr>
              <a:lnSpc>
                <a:spcPts val="3735"/>
              </a:lnSpc>
              <a:spcBef>
                <a:spcPts val="0"/>
              </a:spcBef>
              <a:defRPr sz="2135">
                <a:solidFill>
                  <a:schemeClr val="accent1">
                    <a:lumMod val="50000"/>
                  </a:schemeClr>
                </a:solidFill>
                <a:latin typeface="微软雅黑" panose="020B0503020204020204" charset="-122"/>
                <a:ea typeface="微软雅黑" panose="020B0503020204020204" charset="-122"/>
              </a:defRPr>
            </a:lvl3pPr>
            <a:lvl4pPr>
              <a:lnSpc>
                <a:spcPts val="3735"/>
              </a:lnSpc>
              <a:spcBef>
                <a:spcPts val="0"/>
              </a:spcBef>
              <a:defRPr sz="1865">
                <a:solidFill>
                  <a:schemeClr val="accent1">
                    <a:lumMod val="50000"/>
                  </a:schemeClr>
                </a:solidFill>
                <a:latin typeface="微软雅黑" panose="020B0503020204020204" charset="-122"/>
                <a:ea typeface="微软雅黑" panose="020B0503020204020204" charset="-122"/>
              </a:defRPr>
            </a:lvl4pPr>
            <a:lvl5pPr>
              <a:lnSpc>
                <a:spcPts val="3735"/>
              </a:lnSpc>
              <a:spcBef>
                <a:spcPts val="0"/>
              </a:spcBef>
              <a:defRPr sz="2665">
                <a:solidFill>
                  <a:schemeClr val="accent1">
                    <a:lumMod val="50000"/>
                  </a:schemeClr>
                </a:solidFill>
                <a:latin typeface="微软雅黑" panose="020B0503020204020204" charset="-122"/>
                <a:ea typeface="微软雅黑" panose="020B0503020204020204" charset="-122"/>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p:txBody>
      </p:sp>
      <p:sp>
        <p:nvSpPr>
          <p:cNvPr id="6" name="标题 1"/>
          <p:cNvSpPr>
            <a:spLocks noGrp="1"/>
          </p:cNvSpPr>
          <p:nvPr>
            <p:ph type="title"/>
          </p:nvPr>
        </p:nvSpPr>
        <p:spPr>
          <a:xfrm>
            <a:off x="1510300" y="187411"/>
            <a:ext cx="10349179" cy="546815"/>
          </a:xfrm>
          <a:prstGeom prst="rect">
            <a:avLst/>
          </a:prstGeom>
        </p:spPr>
        <p:txBody>
          <a:bodyPr/>
          <a:lstStyle>
            <a:lvl1pPr algn="r">
              <a:defRPr sz="3200" b="1">
                <a:solidFill>
                  <a:srgbClr val="004DA1"/>
                </a:solidFill>
                <a:latin typeface="微软雅黑" panose="020B0503020204020204" charset="-122"/>
                <a:ea typeface="微软雅黑" panose="020B0503020204020204" charset="-122"/>
              </a:defRPr>
            </a:lvl1pPr>
          </a:lstStyle>
          <a:p>
            <a:r>
              <a:rPr lang="zh-CN" altLang="en-US" dirty="0"/>
              <a:t>单击此处编辑母版标题样式</a:t>
            </a: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pPr defTabSz="457200"/>
            <a:fld id="{72514870-5082-4025-BC8A-5E070B8EB77D}" type="datetimeFigureOut">
              <a:rPr lang="zh-CN" altLang="en-US" sz="1200" smtClean="0"/>
              <a:pPr defTabSz="457200"/>
              <a:t>2022/9/3</a:t>
            </a:fld>
            <a:endParaRPr lang="zh-CN" altLang="en-US" sz="1200"/>
          </a:p>
        </p:txBody>
      </p:sp>
      <p:sp>
        <p:nvSpPr>
          <p:cNvPr id="3" name="文本框"/>
          <p:cNvSpPr>
            <a:spLocks noGrp="1"/>
          </p:cNvSpPr>
          <p:nvPr>
            <p:ph type="ftr" sz="quarter" idx="11"/>
          </p:nvPr>
        </p:nvSpPr>
        <p:spPr/>
        <p:txBody>
          <a:bodyPr/>
          <a:lstStyle/>
          <a:p>
            <a:pPr defTabSz="457200"/>
            <a:endParaRPr lang="zh-CN" altLang="en-US" sz="1200"/>
          </a:p>
        </p:txBody>
      </p:sp>
      <p:sp>
        <p:nvSpPr>
          <p:cNvPr id="4" name="文本框"/>
          <p:cNvSpPr>
            <a:spLocks noGrp="1"/>
          </p:cNvSpPr>
          <p:nvPr>
            <p:ph type="sldNum" sz="quarter" idx="12"/>
          </p:nvPr>
        </p:nvSpPr>
        <p:spPr/>
        <p:txBody>
          <a:bodyPr/>
          <a:lstStyle/>
          <a:p>
            <a:pPr defTabSz="457200"/>
            <a:fld id="{3E00D155-3BB6-43CF-9AC4-BC63A66E74A9}" type="slidenum">
              <a:rPr lang="zh-CN" altLang="en-US" sz="1200" smtClean="0"/>
              <a:pPr defTabSz="457200"/>
              <a:t>‹#›</a:t>
            </a:fld>
            <a:endParaRPr lang="zh-CN" altLang="en-US" sz="120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5" name="文本占位符 10"/>
          <p:cNvSpPr>
            <a:spLocks noGrp="1"/>
          </p:cNvSpPr>
          <p:nvPr>
            <p:ph type="body" sz="quarter" idx="10" hasCustomPrompt="1"/>
          </p:nvPr>
        </p:nvSpPr>
        <p:spPr>
          <a:xfrm>
            <a:off x="574429" y="1138964"/>
            <a:ext cx="11090524" cy="5056693"/>
          </a:xfrm>
          <a:prstGeom prst="rect">
            <a:avLst/>
          </a:prstGeom>
        </p:spPr>
        <p:txBody>
          <a:bodyPr/>
          <a:lstStyle>
            <a:lvl1pPr>
              <a:lnSpc>
                <a:spcPts val="3735"/>
              </a:lnSpc>
              <a:spcBef>
                <a:spcPts val="0"/>
              </a:spcBef>
              <a:defRPr sz="3200">
                <a:solidFill>
                  <a:schemeClr val="accent1">
                    <a:lumMod val="50000"/>
                  </a:schemeClr>
                </a:solidFill>
                <a:latin typeface="微软雅黑" panose="020B0503020204020204" charset="-122"/>
                <a:ea typeface="微软雅黑" panose="020B0503020204020204" charset="-122"/>
              </a:defRPr>
            </a:lvl1pPr>
            <a:lvl2pPr>
              <a:lnSpc>
                <a:spcPts val="3735"/>
              </a:lnSpc>
              <a:spcBef>
                <a:spcPts val="0"/>
              </a:spcBef>
              <a:buNone/>
              <a:defRPr sz="3735" baseline="0">
                <a:solidFill>
                  <a:schemeClr val="accent1">
                    <a:lumMod val="50000"/>
                  </a:schemeClr>
                </a:solidFill>
                <a:latin typeface="微软雅黑" panose="020B0503020204020204" charset="-122"/>
                <a:ea typeface="微软雅黑" panose="020B0503020204020204" charset="-122"/>
              </a:defRPr>
            </a:lvl2pPr>
            <a:lvl3pPr>
              <a:lnSpc>
                <a:spcPts val="3735"/>
              </a:lnSpc>
              <a:spcBef>
                <a:spcPts val="0"/>
              </a:spcBef>
              <a:defRPr sz="2400">
                <a:solidFill>
                  <a:schemeClr val="accent1">
                    <a:lumMod val="50000"/>
                  </a:schemeClr>
                </a:solidFill>
                <a:latin typeface="微软雅黑" panose="020B0503020204020204" charset="-122"/>
                <a:ea typeface="微软雅黑" panose="020B0503020204020204" charset="-122"/>
              </a:defRPr>
            </a:lvl3pPr>
            <a:lvl4pPr>
              <a:lnSpc>
                <a:spcPts val="3735"/>
              </a:lnSpc>
              <a:spcBef>
                <a:spcPts val="0"/>
              </a:spcBef>
              <a:defRPr sz="2135">
                <a:solidFill>
                  <a:schemeClr val="accent1">
                    <a:lumMod val="50000"/>
                  </a:schemeClr>
                </a:solidFill>
                <a:latin typeface="微软雅黑" panose="020B0503020204020204" charset="-122"/>
                <a:ea typeface="微软雅黑" panose="020B0503020204020204" charset="-122"/>
              </a:defRPr>
            </a:lvl4pPr>
            <a:lvl5pPr>
              <a:lnSpc>
                <a:spcPts val="3735"/>
              </a:lnSpc>
              <a:spcBef>
                <a:spcPts val="0"/>
              </a:spcBef>
              <a:defRPr sz="2665">
                <a:solidFill>
                  <a:schemeClr val="accent1">
                    <a:lumMod val="50000"/>
                  </a:schemeClr>
                </a:solidFill>
                <a:latin typeface="微软雅黑" panose="020B0503020204020204" charset="-122"/>
                <a:ea typeface="微软雅黑" panose="020B0503020204020204" charset="-122"/>
              </a:defRPr>
            </a:lvl5pPr>
          </a:lstStyle>
          <a:p>
            <a:pPr lvl="1"/>
            <a:endParaRPr lang="en-US" altLang="zh-CN" dirty="0"/>
          </a:p>
          <a:p>
            <a:pPr lvl="1"/>
            <a:endParaRPr lang="en-US" altLang="zh-CN" dirty="0"/>
          </a:p>
          <a:p>
            <a:pPr lvl="1"/>
            <a:r>
              <a:rPr lang="en-US" altLang="zh-CN" dirty="0"/>
              <a:t>                           </a:t>
            </a:r>
            <a:r>
              <a:rPr lang="zh-CN" altLang="en-US" dirty="0"/>
              <a:t>一、标题</a:t>
            </a:r>
          </a:p>
        </p:txBody>
      </p:sp>
      <p:sp>
        <p:nvSpPr>
          <p:cNvPr id="6" name="标题 1"/>
          <p:cNvSpPr>
            <a:spLocks noGrp="1"/>
          </p:cNvSpPr>
          <p:nvPr>
            <p:ph type="title" hasCustomPrompt="1"/>
          </p:nvPr>
        </p:nvSpPr>
        <p:spPr>
          <a:xfrm>
            <a:off x="1319500" y="123170"/>
            <a:ext cx="10349179" cy="546815"/>
          </a:xfrm>
          <a:prstGeom prst="rect">
            <a:avLst/>
          </a:prstGeom>
        </p:spPr>
        <p:txBody>
          <a:bodyPr/>
          <a:lstStyle>
            <a:lvl1pPr algn="r">
              <a:defRPr sz="3200" b="1">
                <a:solidFill>
                  <a:srgbClr val="004DA1"/>
                </a:solidFill>
                <a:latin typeface="微软雅黑" panose="020B0503020204020204" charset="-122"/>
                <a:ea typeface="微软雅黑" panose="020B0503020204020204" charset="-122"/>
              </a:defRPr>
            </a:lvl1pPr>
          </a:lstStyle>
          <a:p>
            <a:r>
              <a:rPr lang="zh-CN" altLang="en-US" dirty="0"/>
              <a:t>目录</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0" name="Rectangle 8"/>
          <p:cNvSpPr/>
          <p:nvPr userDrawn="1"/>
        </p:nvSpPr>
        <p:spPr>
          <a:xfrm>
            <a:off x="0" y="872078"/>
            <a:ext cx="3503712" cy="598592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Content Placeholder 2"/>
          <p:cNvSpPr>
            <a:spLocks noGrp="1"/>
          </p:cNvSpPr>
          <p:nvPr>
            <p:ph sz="quarter" idx="13"/>
          </p:nvPr>
        </p:nvSpPr>
        <p:spPr>
          <a:xfrm>
            <a:off x="3648074" y="1341438"/>
            <a:ext cx="7920534" cy="4607842"/>
          </a:xfrm>
          <a:prstGeom prst="rect">
            <a:avLst/>
          </a:prstGeom>
        </p:spPr>
        <p:txBody>
          <a:bodyPr/>
          <a:lstStyle>
            <a:lvl1pPr marL="342900" indent="-342900">
              <a:buFont typeface="Arial" panose="020B0604020202020204" pitchFamily="34" charset="0"/>
              <a:buChar cha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altLang="zh-CN" dirty="0"/>
              <a:t>Click to edit Master text styles</a:t>
            </a:r>
            <a:endParaRPr lang="zh-CN" altLang="en-US" dirty="0"/>
          </a:p>
          <a:p>
            <a:pPr lvl="0"/>
            <a:endParaRPr lang="zh-CN" altLang="en-US" dirty="0"/>
          </a:p>
          <a:p>
            <a:pPr lvl="0"/>
            <a:endParaRPr lang="en-US" altLang="zh-CN" dirty="0"/>
          </a:p>
        </p:txBody>
      </p:sp>
      <p:pic>
        <p:nvPicPr>
          <p:cNvPr id="15" name="图片 14"/>
          <p:cNvPicPr>
            <a:picLocks noChangeAspect="1"/>
          </p:cNvPicPr>
          <p:nvPr userDrawn="1"/>
        </p:nvPicPr>
        <p:blipFill>
          <a:blip r:embed="rId2" cstate="print"/>
          <a:stretch>
            <a:fillRect/>
          </a:stretch>
        </p:blipFill>
        <p:spPr>
          <a:xfrm>
            <a:off x="0" y="-25144"/>
            <a:ext cx="12192000" cy="727364"/>
          </a:xfrm>
          <a:prstGeom prst="rect">
            <a:avLst/>
          </a:prstGeom>
        </p:spPr>
      </p:pic>
      <p:sp>
        <p:nvSpPr>
          <p:cNvPr id="16"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17" name="Title 2"/>
          <p:cNvSpPr>
            <a:spLocks noGrp="1"/>
          </p:cNvSpPr>
          <p:nvPr>
            <p:ph type="title" hasCustomPrompt="1"/>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zh-CN" altLang="en-US" dirty="0"/>
              <a:t>目录</a:t>
            </a:r>
            <a:endParaRPr lang="en-US" dirty="0"/>
          </a:p>
        </p:txBody>
      </p:sp>
      <p:pic>
        <p:nvPicPr>
          <p:cNvPr id="9" name="Picture 2" descr="E:\广东农信\银信智慧\科技交流会\分层文件\PNG\P1-1.png"/>
          <p:cNvPicPr>
            <a:picLocks noChangeAspect="1" noChangeArrowheads="1"/>
          </p:cNvPicPr>
          <p:nvPr userDrawn="1"/>
        </p:nvPicPr>
        <p:blipFill>
          <a:blip r:embed="rId3" cstate="screen"/>
          <a:srcRect r="49824"/>
          <a:stretch>
            <a:fillRect/>
          </a:stretch>
        </p:blipFill>
        <p:spPr bwMode="auto">
          <a:xfrm>
            <a:off x="31552" y="813086"/>
            <a:ext cx="3755513" cy="5985922"/>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stretch>
            <a:fillRect/>
          </a:stretch>
        </p:blipFill>
        <p:spPr>
          <a:xfrm>
            <a:off x="0" y="-25144"/>
            <a:ext cx="12192000" cy="727364"/>
          </a:xfrm>
          <a:prstGeom prst="rect">
            <a:avLst/>
          </a:prstGeom>
        </p:spPr>
      </p:pic>
      <p:sp>
        <p:nvSpPr>
          <p:cNvPr id="13"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15" name="Title 2"/>
          <p:cNvSpPr>
            <a:spLocks noGrp="1"/>
          </p:cNvSpPr>
          <p:nvPr>
            <p:ph type="title"/>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With Content">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cstate="print"/>
          <a:stretch>
            <a:fillRect/>
          </a:stretch>
        </p:blipFill>
        <p:spPr>
          <a:xfrm>
            <a:off x="0" y="-25144"/>
            <a:ext cx="12192000" cy="727364"/>
          </a:xfrm>
          <a:prstGeom prst="rect">
            <a:avLst/>
          </a:prstGeom>
        </p:spPr>
      </p:pic>
      <p:sp>
        <p:nvSpPr>
          <p:cNvPr id="10"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16" name="Title 2"/>
          <p:cNvSpPr>
            <a:spLocks noGrp="1"/>
          </p:cNvSpPr>
          <p:nvPr>
            <p:ph type="title"/>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stretch>
            <a:fillRect/>
          </a:stretch>
        </p:blipFill>
        <p:spPr>
          <a:xfrm>
            <a:off x="0" y="-25144"/>
            <a:ext cx="12192000" cy="727364"/>
          </a:xfrm>
          <a:prstGeom prst="rect">
            <a:avLst/>
          </a:prstGeom>
        </p:spPr>
      </p:pic>
      <p:sp>
        <p:nvSpPr>
          <p:cNvPr id="8"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9" name="Title 2"/>
          <p:cNvSpPr>
            <a:spLocks noGrp="1"/>
          </p:cNvSpPr>
          <p:nvPr>
            <p:ph type="title"/>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stretch>
            <a:fillRect/>
          </a:stretch>
        </p:blipFill>
        <p:spPr>
          <a:xfrm>
            <a:off x="0" y="-25144"/>
            <a:ext cx="12192000" cy="727364"/>
          </a:xfrm>
          <a:prstGeom prst="rect">
            <a:avLst/>
          </a:prstGeom>
        </p:spPr>
      </p:pic>
      <p:sp>
        <p:nvSpPr>
          <p:cNvPr id="8"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9" name="Title 2"/>
          <p:cNvSpPr>
            <a:spLocks noGrp="1"/>
          </p:cNvSpPr>
          <p:nvPr>
            <p:ph type="title"/>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Title With Content">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cstate="print"/>
          <a:stretch>
            <a:fillRect/>
          </a:stretch>
        </p:blipFill>
        <p:spPr>
          <a:xfrm>
            <a:off x="0" y="-25144"/>
            <a:ext cx="12192000" cy="727364"/>
          </a:xfrm>
          <a:prstGeom prst="rect">
            <a:avLst/>
          </a:prstGeom>
        </p:spPr>
      </p:pic>
      <p:sp>
        <p:nvSpPr>
          <p:cNvPr id="10"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16" name="Title 2"/>
          <p:cNvSpPr>
            <a:spLocks noGrp="1"/>
          </p:cNvSpPr>
          <p:nvPr>
            <p:ph type="title"/>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stretch>
            <a:fillRect/>
          </a:stretch>
        </p:blipFill>
        <p:spPr>
          <a:xfrm>
            <a:off x="0" y="-25144"/>
            <a:ext cx="12192000" cy="727364"/>
          </a:xfrm>
          <a:prstGeom prst="rect">
            <a:avLst/>
          </a:prstGeom>
        </p:spPr>
      </p:pic>
      <p:sp>
        <p:nvSpPr>
          <p:cNvPr id="13" name="Rectangle 11"/>
          <p:cNvSpPr/>
          <p:nvPr userDrawn="1"/>
        </p:nvSpPr>
        <p:spPr>
          <a:xfrm flipV="1">
            <a:off x="-1489" y="772173"/>
            <a:ext cx="12193488" cy="45719"/>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微软雅黑" panose="020B0503020204020204" charset="-122"/>
              <a:ea typeface="微软雅黑" panose="020B0503020204020204" charset="-122"/>
              <a:cs typeface="微软雅黑" panose="020B0503020204020204" charset="-122"/>
            </a:endParaRPr>
          </a:p>
        </p:txBody>
      </p:sp>
      <p:sp>
        <p:nvSpPr>
          <p:cNvPr id="15" name="Title 2"/>
          <p:cNvSpPr>
            <a:spLocks noGrp="1"/>
          </p:cNvSpPr>
          <p:nvPr>
            <p:ph type="title"/>
          </p:nvPr>
        </p:nvSpPr>
        <p:spPr>
          <a:xfrm>
            <a:off x="142595" y="85722"/>
            <a:ext cx="11905321" cy="546544"/>
          </a:xfrm>
          <a:prstGeom prst="rect">
            <a:avLst/>
          </a:prstGeom>
        </p:spPr>
        <p:txBody>
          <a:bodyPr anchor="ctr"/>
          <a:lstStyle>
            <a:lvl1pPr>
              <a:defRPr sz="280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image" Target="../media/image8.emf"/><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7.jpeg"/><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4" cstate="print"/>
          <a:srcRect/>
          <a:stretch>
            <a:fillRect/>
          </a:stretch>
        </p:blipFill>
        <p:spPr bwMode="auto">
          <a:xfrm>
            <a:off x="9982197" y="6499579"/>
            <a:ext cx="2076456" cy="24333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spcBef>
          <a:spcPct val="0"/>
        </a:spcBef>
        <a:buNone/>
        <a:defRPr sz="4000" b="1" kern="1200">
          <a:solidFill>
            <a:schemeClr val="tx1"/>
          </a:solidFill>
          <a:latin typeface="微软雅黑" panose="020B0503020204020204" charset="-122"/>
          <a:ea typeface="微软雅黑" panose="020B0503020204020204" charset="-122"/>
          <a:cs typeface="微软雅黑" panose="020B0503020204020204" charset="-122"/>
        </a:defRPr>
      </a:lvl1pPr>
    </p:titleStyle>
    <p:body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微软雅黑" panose="020B0503020204020204" charset="-122"/>
          <a:ea typeface="微软雅黑" panose="020B0503020204020204" charset="-122"/>
          <a:cs typeface="微软雅黑" panose="020B0503020204020204" charset="-122"/>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微软雅黑" panose="020B0503020204020204" charset="-122"/>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微软雅黑" panose="020B0503020204020204" charset="-122"/>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微软雅黑" panose="020B0503020204020204" charset="-122"/>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微软雅黑" panose="020B050302020402020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Lst>
  <p:hf sldNum="0" hdr="0" ftr="0" dt="0"/>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1" cstate="email"/>
          <a:stretch>
            <a:fillRect/>
          </a:stretch>
        </p:blipFill>
        <p:spPr>
          <a:xfrm>
            <a:off x="0" y="0"/>
            <a:ext cx="12188825" cy="6855357"/>
          </a:xfrm>
          <a:prstGeom prst="rect">
            <a:avLst/>
          </a:prstGeom>
        </p:spPr>
      </p:pic>
      <p:sp>
        <p:nvSpPr>
          <p:cNvPr id="8" name="矩形 7"/>
          <p:cNvSpPr/>
          <p:nvPr userDrawn="1"/>
        </p:nvSpPr>
        <p:spPr>
          <a:xfrm>
            <a:off x="-3175" y="2642"/>
            <a:ext cx="12192000" cy="6855358"/>
          </a:xfrm>
          <a:prstGeom prst="rect">
            <a:avLst/>
          </a:prstGeom>
          <a:solidFill>
            <a:srgbClr val="001F4A">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标题占位符 1"/>
          <p:cNvSpPr>
            <a:spLocks noGrp="1"/>
          </p:cNvSpPr>
          <p:nvPr>
            <p:ph type="title"/>
          </p:nvPr>
        </p:nvSpPr>
        <p:spPr>
          <a:xfrm>
            <a:off x="838200" y="-83667"/>
            <a:ext cx="10515600" cy="1325563"/>
          </a:xfrm>
          <a:prstGeom prst="rect">
            <a:avLst/>
          </a:prstGeom>
        </p:spPr>
        <p:txBody>
          <a:bodyPr vert="horz" lIns="91440" tIns="45720" rIns="91440" bIns="45720" rtlCol="0" anchor="ctr">
            <a:normAutofit/>
          </a:bodyPr>
          <a:lstStyle/>
          <a:p>
            <a:r>
              <a:rPr kumimoji="1" lang="zh-CN" altLang="en-US" dirty="0"/>
              <a:t>单击此处编辑母版标题样式</a:t>
            </a:r>
          </a:p>
        </p:txBody>
      </p:sp>
      <p:sp>
        <p:nvSpPr>
          <p:cNvPr id="3" name="文本占位符 2"/>
          <p:cNvSpPr>
            <a:spLocks noGrp="1"/>
          </p:cNvSpPr>
          <p:nvPr>
            <p:ph type="body" idx="1"/>
          </p:nvPr>
        </p:nvSpPr>
        <p:spPr>
          <a:xfrm>
            <a:off x="838200" y="1381295"/>
            <a:ext cx="10515600"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pic>
        <p:nvPicPr>
          <p:cNvPr id="10" name="图片 9"/>
          <p:cNvPicPr>
            <a:picLocks noChangeAspect="1"/>
          </p:cNvPicPr>
          <p:nvPr userDrawn="1"/>
        </p:nvPicPr>
        <p:blipFill>
          <a:blip r:embed="rId12" cstate="screen"/>
          <a:stretch>
            <a:fillRect/>
          </a:stretch>
        </p:blipFill>
        <p:spPr>
          <a:xfrm>
            <a:off x="10342884" y="6309321"/>
            <a:ext cx="1296144" cy="117832"/>
          </a:xfrm>
          <a:prstGeom prst="rect">
            <a:avLst/>
          </a:prstGeom>
        </p:spPr>
      </p:pic>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Lst>
  <p:txStyles>
    <p:titleStyle>
      <a:lvl1pPr algn="l" defTabSz="914400" rtl="0" eaLnBrk="1" latinLnBrk="0" hangingPunct="1">
        <a:lnSpc>
          <a:spcPct val="90000"/>
        </a:lnSpc>
        <a:spcBef>
          <a:spcPct val="0"/>
        </a:spcBef>
        <a:buNone/>
        <a:defRPr sz="3600" b="1" kern="1200">
          <a:solidFill>
            <a:schemeClr val="bg1"/>
          </a:solidFill>
          <a:latin typeface="微软雅黑" panose="020B0503020204020204" charset="-122"/>
          <a:ea typeface="微软雅黑" panose="020B0503020204020204" charset="-122"/>
          <a:cs typeface="微软雅黑" panose="020B0503020204020204" charset="-122"/>
        </a:defRPr>
      </a:lvl1pPr>
    </p:titleStyle>
    <p:bodyStyle>
      <a:lvl1pPr marL="228600" indent="-228600" algn="l" defTabSz="914400" rtl="0" eaLnBrk="1" latinLnBrk="0" hangingPunct="1">
        <a:lnSpc>
          <a:spcPct val="90000"/>
        </a:lnSpc>
        <a:spcBef>
          <a:spcPts val="1000"/>
        </a:spcBef>
        <a:buFont typeface="Arial" panose="020B0604020202020204"/>
        <a:buChar char="•"/>
        <a:defRPr sz="2400" kern="1200">
          <a:solidFill>
            <a:schemeClr val="bg1"/>
          </a:solidFill>
          <a:latin typeface="微软雅黑" panose="020B0503020204020204" charset="-122"/>
          <a:ea typeface="微软雅黑" panose="020B0503020204020204" charset="-122"/>
          <a:cs typeface="微软雅黑" panose="020B0503020204020204" charset="-122"/>
        </a:defRPr>
      </a:lvl1pPr>
      <a:lvl2pPr marL="685800" indent="-228600" algn="l" defTabSz="914400" rtl="0" eaLnBrk="1" latinLnBrk="0" hangingPunct="1">
        <a:lnSpc>
          <a:spcPct val="90000"/>
        </a:lnSpc>
        <a:spcBef>
          <a:spcPts val="500"/>
        </a:spcBef>
        <a:buFont typeface="Arial" panose="020B0604020202020204"/>
        <a:buChar char="•"/>
        <a:defRPr sz="2000" kern="1200">
          <a:solidFill>
            <a:schemeClr val="bg1"/>
          </a:solidFill>
          <a:latin typeface="微软雅黑" panose="020B0503020204020204" charset="-122"/>
          <a:ea typeface="微软雅黑" panose="020B0503020204020204" charset="-122"/>
          <a:cs typeface="微软雅黑" panose="020B0503020204020204" charset="-122"/>
        </a:defRPr>
      </a:lvl2pPr>
      <a:lvl3pPr marL="1143000" indent="-228600" algn="l" defTabSz="914400" rtl="0" eaLnBrk="1" latinLnBrk="0" hangingPunct="1">
        <a:lnSpc>
          <a:spcPct val="90000"/>
        </a:lnSpc>
        <a:spcBef>
          <a:spcPts val="500"/>
        </a:spcBef>
        <a:buFont typeface="Arial" panose="020B0604020202020204"/>
        <a:buChar char="•"/>
        <a:defRPr sz="1800" kern="1200">
          <a:solidFill>
            <a:schemeClr val="bg1"/>
          </a:solidFill>
          <a:latin typeface="微软雅黑" panose="020B0503020204020204" charset="-122"/>
          <a:ea typeface="微软雅黑" panose="020B0503020204020204" charset="-122"/>
          <a:cs typeface="微软雅黑" panose="020B0503020204020204" charset="-122"/>
        </a:defRPr>
      </a:lvl3pPr>
      <a:lvl4pPr marL="1600200" indent="-228600" algn="l" defTabSz="914400" rtl="0" eaLnBrk="1" latinLnBrk="0" hangingPunct="1">
        <a:lnSpc>
          <a:spcPct val="90000"/>
        </a:lnSpc>
        <a:spcBef>
          <a:spcPts val="500"/>
        </a:spcBef>
        <a:buFont typeface="Arial" panose="020B0604020202020204"/>
        <a:buChar char="•"/>
        <a:defRPr sz="1600" kern="1200">
          <a:solidFill>
            <a:schemeClr val="bg1"/>
          </a:solidFill>
          <a:latin typeface="微软雅黑" panose="020B0503020204020204" charset="-122"/>
          <a:ea typeface="微软雅黑" panose="020B0503020204020204" charset="-122"/>
          <a:cs typeface="微软雅黑" panose="020B0503020204020204" charset="-122"/>
        </a:defRPr>
      </a:lvl4pPr>
      <a:lvl5pPr marL="2057400" indent="-228600" algn="l" defTabSz="914400" rtl="0" eaLnBrk="1" latinLnBrk="0" hangingPunct="1">
        <a:lnSpc>
          <a:spcPct val="90000"/>
        </a:lnSpc>
        <a:spcBef>
          <a:spcPts val="500"/>
        </a:spcBef>
        <a:buFont typeface="Arial" panose="020B0604020202020204"/>
        <a:buChar char="•"/>
        <a:defRPr sz="1400" kern="1200">
          <a:solidFill>
            <a:schemeClr val="bg1"/>
          </a:solidFill>
          <a:latin typeface="微软雅黑" panose="020B0503020204020204" charset="-122"/>
          <a:ea typeface="微软雅黑" panose="020B0503020204020204" charset="-122"/>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ctrTitle" idx="4294967295"/>
          </p:nvPr>
        </p:nvSpPr>
        <p:spPr>
          <a:xfrm>
            <a:off x="1589" y="1876227"/>
            <a:ext cx="12188824" cy="2128837"/>
          </a:xfrm>
          <a:prstGeom prst="rect">
            <a:avLst/>
          </a:prstGeom>
        </p:spPr>
        <p:txBody>
          <a:bodyPr anchor="ctr">
            <a:noAutofit/>
          </a:bodyPr>
          <a:lstStyle/>
          <a:p>
            <a:pPr algn="ctr">
              <a:lnSpc>
                <a:spcPct val="250000"/>
              </a:lnSpc>
              <a:spcBef>
                <a:spcPts val="1200"/>
              </a:spcBef>
              <a:spcAft>
                <a:spcPts val="600"/>
              </a:spcAft>
            </a:pPr>
            <a:br>
              <a:rPr lang="en-US" altLang="zh-CN" sz="1800" b="1" dirty="0">
                <a:solidFill>
                  <a:schemeClr val="bg1"/>
                </a:solidFill>
                <a:latin typeface="微软雅黑" panose="020B0503020204020204" charset="-122"/>
                <a:ea typeface="微软雅黑" panose="020B0503020204020204" charset="-122"/>
                <a:cs typeface="微软雅黑" panose="020B0503020204020204" charset="-122"/>
              </a:rPr>
            </a:br>
            <a:r>
              <a:rPr lang="zh-CN" altLang="en-US" sz="4800" dirty="0">
                <a:solidFill>
                  <a:schemeClr val="bg1"/>
                </a:solidFill>
              </a:rPr>
              <a:t>如何在护网行动项目中保障系统安全</a:t>
            </a:r>
            <a:br>
              <a:rPr lang="en-US" altLang="zh-CN" sz="1800" b="1" dirty="0">
                <a:solidFill>
                  <a:schemeClr val="bg1"/>
                </a:solidFill>
                <a:latin typeface="微软雅黑" panose="020B0503020204020204" charset="-122"/>
                <a:ea typeface="微软雅黑" panose="020B0503020204020204" charset="-122"/>
                <a:cs typeface="微软雅黑" panose="020B0503020204020204" charset="-122"/>
              </a:rPr>
            </a:br>
            <a:br>
              <a:rPr lang="en-US" altLang="zh-CN" sz="1800" b="1" dirty="0">
                <a:solidFill>
                  <a:schemeClr val="bg1"/>
                </a:solidFill>
                <a:latin typeface="微软雅黑" panose="020B0503020204020204" charset="-122"/>
                <a:ea typeface="微软雅黑" panose="020B0503020204020204" charset="-122"/>
                <a:cs typeface="微软雅黑" panose="020B0503020204020204" charset="-122"/>
              </a:rPr>
            </a:br>
            <a:r>
              <a:rPr lang="zh-CN" altLang="en-US" sz="2000" b="1" dirty="0">
                <a:solidFill>
                  <a:schemeClr val="bg1"/>
                </a:solidFill>
                <a:latin typeface="微软雅黑" panose="020B0503020204020204" charset="-122"/>
                <a:ea typeface="微软雅黑" panose="020B0503020204020204" charset="-122"/>
                <a:cs typeface="微软雅黑" panose="020B0503020204020204" charset="-122"/>
              </a:rPr>
              <a:t>东大事业部</a:t>
            </a:r>
            <a:r>
              <a:rPr lang="en-US" altLang="zh-CN" sz="2000" dirty="0">
                <a:solidFill>
                  <a:schemeClr val="bg1"/>
                </a:solidFill>
              </a:rPr>
              <a:t>--</a:t>
            </a:r>
            <a:r>
              <a:rPr lang="zh-CN" altLang="en-US" sz="2000" dirty="0">
                <a:solidFill>
                  <a:schemeClr val="bg1"/>
                </a:solidFill>
              </a:rPr>
              <a:t>刘星</a:t>
            </a:r>
            <a:endParaRPr lang="zh-CN" altLang="en-US" sz="2000" b="1" dirty="0">
              <a:solidFill>
                <a:schemeClr val="bg1"/>
              </a:solidFill>
              <a:latin typeface="微软雅黑" panose="020B0503020204020204" charset="-122"/>
              <a:ea typeface="微软雅黑" panose="020B0503020204020204" charset="-122"/>
              <a:cs typeface="微软雅黑" panose="020B0503020204020204" charset="-122"/>
            </a:endParaRPr>
          </a:p>
        </p:txBody>
      </p:sp>
      <p:cxnSp>
        <p:nvCxnSpPr>
          <p:cNvPr id="7" name="直接连接符 42"/>
          <p:cNvCxnSpPr/>
          <p:nvPr/>
        </p:nvCxnSpPr>
        <p:spPr>
          <a:xfrm>
            <a:off x="515189" y="3518029"/>
            <a:ext cx="11161240" cy="0"/>
          </a:xfrm>
          <a:prstGeom prst="line">
            <a:avLst/>
          </a:prstGeom>
          <a:ln w="12700">
            <a:solidFill>
              <a:srgbClr val="00B0F0"/>
            </a:solidFill>
            <a:prstDash val="sysDot"/>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a:t>
            </a:r>
            <a:r>
              <a:rPr lang="zh-CN" altLang="en-US" dirty="0"/>
              <a:t>行动上有可执行的措施</a:t>
            </a:r>
          </a:p>
        </p:txBody>
      </p:sp>
      <p:graphicFrame>
        <p:nvGraphicFramePr>
          <p:cNvPr id="6" name="图示 5"/>
          <p:cNvGraphicFramePr/>
          <p:nvPr/>
        </p:nvGraphicFramePr>
        <p:xfrm>
          <a:off x="1343472" y="1196752"/>
          <a:ext cx="8568952"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a:t>
            </a:r>
            <a:r>
              <a:rPr lang="zh-CN" altLang="en-US" dirty="0"/>
              <a:t>自己内部进行护网演练</a:t>
            </a:r>
          </a:p>
        </p:txBody>
      </p:sp>
      <p:graphicFrame>
        <p:nvGraphicFramePr>
          <p:cNvPr id="3" name="图示 2"/>
          <p:cNvGraphicFramePr/>
          <p:nvPr/>
        </p:nvGraphicFramePr>
        <p:xfrm>
          <a:off x="1343472" y="1412776"/>
          <a:ext cx="8568952"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1.4</a:t>
            </a:r>
            <a:r>
              <a:rPr lang="zh-CN" altLang="en-US" dirty="0"/>
              <a:t>本身应用系统的安全加固</a:t>
            </a:r>
            <a:r>
              <a:rPr lang="en-US" altLang="zh-CN" dirty="0"/>
              <a:t>--</a:t>
            </a:r>
            <a:r>
              <a:rPr lang="zh-CN" altLang="en-US" dirty="0"/>
              <a:t>是咱们产品厂商的重点工作</a:t>
            </a:r>
          </a:p>
        </p:txBody>
      </p:sp>
      <p:graphicFrame>
        <p:nvGraphicFramePr>
          <p:cNvPr id="4" name="图示 3"/>
          <p:cNvGraphicFramePr/>
          <p:nvPr/>
        </p:nvGraphicFramePr>
        <p:xfrm>
          <a:off x="1343472" y="1052736"/>
          <a:ext cx="9217024"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1.4</a:t>
            </a:r>
            <a:r>
              <a:rPr lang="zh-CN" altLang="en-US" dirty="0"/>
              <a:t>从管理上可执行的措施</a:t>
            </a:r>
            <a:r>
              <a:rPr lang="en-US" altLang="zh-CN" dirty="0"/>
              <a:t>--</a:t>
            </a:r>
            <a:r>
              <a:rPr lang="zh-CN" altLang="en-US" dirty="0"/>
              <a:t>护网中的其他非技术手段措施</a:t>
            </a:r>
          </a:p>
        </p:txBody>
      </p:sp>
      <p:graphicFrame>
        <p:nvGraphicFramePr>
          <p:cNvPr id="4" name="图示 3"/>
          <p:cNvGraphicFramePr/>
          <p:nvPr/>
        </p:nvGraphicFramePr>
        <p:xfrm>
          <a:off x="1343472" y="1337110"/>
          <a:ext cx="8568952" cy="3923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1.5</a:t>
            </a:r>
            <a:r>
              <a:rPr lang="zh-CN" altLang="en-US" dirty="0"/>
              <a:t>遭遇突发事件</a:t>
            </a:r>
            <a:r>
              <a:rPr lang="en-US" altLang="zh-CN" dirty="0"/>
              <a:t>--</a:t>
            </a:r>
            <a:r>
              <a:rPr lang="zh-CN" altLang="en-US" dirty="0"/>
              <a:t>怎么办</a:t>
            </a:r>
          </a:p>
        </p:txBody>
      </p:sp>
      <p:sp>
        <p:nvSpPr>
          <p:cNvPr id="3" name="文本框 1">
            <a:extLst>
              <a:ext uri="{FF2B5EF4-FFF2-40B4-BE49-F238E27FC236}">
                <a16:creationId xmlns:a16="http://schemas.microsoft.com/office/drawing/2014/main" id="{E91BED34-BFCD-46A1-A445-3FAA77A92A2B}"/>
              </a:ext>
            </a:extLst>
          </p:cNvPr>
          <p:cNvSpPr txBox="1"/>
          <p:nvPr/>
        </p:nvSpPr>
        <p:spPr>
          <a:xfrm>
            <a:off x="839416" y="1052736"/>
            <a:ext cx="10382200" cy="1338828"/>
          </a:xfrm>
          <a:prstGeom prst="rect">
            <a:avLst/>
          </a:prstGeom>
          <a:noFill/>
          <a:ln>
            <a:solidFill>
              <a:srgbClr val="0070C0"/>
            </a:solidFill>
          </a:ln>
        </p:spPr>
        <p:txBody>
          <a:bodyPr wrap="square" rtlCol="0">
            <a:spAutoFit/>
          </a:bodyPr>
          <a:lstStyle/>
          <a:p>
            <a:pPr>
              <a:lnSpc>
                <a:spcPct val="150000"/>
              </a:lnSpc>
            </a:pPr>
            <a:r>
              <a:rPr lang="en-US" altLang="zh-CN" dirty="0">
                <a:solidFill>
                  <a:schemeClr val="tx2">
                    <a:lumMod val="75000"/>
                  </a:schemeClr>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rPr>
              <a:t>案例：</a:t>
            </a:r>
            <a:r>
              <a:rPr lang="en-US" altLang="zh-CN" dirty="0">
                <a:solidFill>
                  <a:schemeClr val="tx2">
                    <a:lumMod val="75000"/>
                  </a:schemeClr>
                </a:solidFill>
                <a:latin typeface="微软雅黑" panose="020B0503020204020204" charset="-122"/>
                <a:ea typeface="微软雅黑" panose="020B0503020204020204" charset="-122"/>
                <a:cs typeface="微软雅黑" panose="020B0503020204020204" charset="-122"/>
              </a:rPr>
              <a:t> XX</a:t>
            </a:r>
            <a:r>
              <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rPr>
              <a:t>客户，周五晚上突然收到风声和信息，说咱们公司</a:t>
            </a:r>
            <a:r>
              <a:rPr lang="en-US" altLang="zh-CN" dirty="0">
                <a:solidFill>
                  <a:schemeClr val="tx2">
                    <a:lumMod val="75000"/>
                  </a:schemeClr>
                </a:solidFill>
                <a:latin typeface="微软雅黑" panose="020B0503020204020204" charset="-122"/>
                <a:ea typeface="微软雅黑" panose="020B0503020204020204" charset="-122"/>
                <a:cs typeface="微软雅黑" panose="020B0503020204020204" charset="-122"/>
              </a:rPr>
              <a:t>EOS</a:t>
            </a:r>
            <a:r>
              <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rPr>
              <a:t>产品存在</a:t>
            </a:r>
            <a:r>
              <a:rPr lang="en-US" altLang="zh-CN" dirty="0">
                <a:solidFill>
                  <a:schemeClr val="tx2">
                    <a:lumMod val="75000"/>
                  </a:schemeClr>
                </a:solidFill>
                <a:latin typeface="微软雅黑" panose="020B0503020204020204" charset="-122"/>
                <a:ea typeface="微软雅黑" panose="020B0503020204020204" charset="-122"/>
                <a:cs typeface="微软雅黑" panose="020B0503020204020204" charset="-122"/>
              </a:rPr>
              <a:t>0Day</a:t>
            </a:r>
            <a:r>
              <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rPr>
              <a:t>漏洞，而正式护网时间为下周一正式进行，只有</a:t>
            </a:r>
            <a:r>
              <a:rPr lang="en-US" altLang="zh-CN" dirty="0">
                <a:solidFill>
                  <a:schemeClr val="tx2">
                    <a:lumMod val="75000"/>
                  </a:schemeClr>
                </a:solidFill>
                <a:latin typeface="微软雅黑" panose="020B0503020204020204" charset="-122"/>
                <a:ea typeface="微软雅黑" panose="020B0503020204020204" charset="-122"/>
                <a:cs typeface="微软雅黑" panose="020B0503020204020204" charset="-122"/>
              </a:rPr>
              <a:t>2</a:t>
            </a:r>
            <a:r>
              <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rPr>
              <a:t>天的紧急时间；虽然前面已经提前做了很多安全加固工作，但是对于</a:t>
            </a:r>
            <a:r>
              <a:rPr lang="en-US" altLang="zh-CN" dirty="0">
                <a:solidFill>
                  <a:schemeClr val="tx2">
                    <a:lumMod val="75000"/>
                  </a:schemeClr>
                </a:solidFill>
                <a:latin typeface="微软雅黑" panose="020B0503020204020204" charset="-122"/>
                <a:ea typeface="微软雅黑" panose="020B0503020204020204" charset="-122"/>
                <a:cs typeface="微软雅黑" panose="020B0503020204020204" charset="-122"/>
              </a:rPr>
              <a:t>0Day</a:t>
            </a:r>
            <a:r>
              <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rPr>
              <a:t>漏洞这么突发的问题，没有任何相关信息，感觉无处下手，完全是蒙的状态。</a:t>
            </a:r>
            <a:endParaRPr lang="en-US" altLang="zh-CN" dirty="0">
              <a:solidFill>
                <a:schemeClr val="tx2">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4" name="文本框 2">
            <a:extLst>
              <a:ext uri="{FF2B5EF4-FFF2-40B4-BE49-F238E27FC236}">
                <a16:creationId xmlns:a16="http://schemas.microsoft.com/office/drawing/2014/main" id="{7CC08B4C-5377-4DC7-8444-49F9F7875910}"/>
              </a:ext>
            </a:extLst>
          </p:cNvPr>
          <p:cNvSpPr txBox="1"/>
          <p:nvPr/>
        </p:nvSpPr>
        <p:spPr>
          <a:xfrm>
            <a:off x="856658" y="2610677"/>
            <a:ext cx="10382200" cy="458908"/>
          </a:xfrm>
          <a:prstGeom prst="rect">
            <a:avLst/>
          </a:prstGeom>
          <a:solidFill>
            <a:schemeClr val="accent1"/>
          </a:solidFill>
        </p:spPr>
        <p:txBody>
          <a:bodyPr wrap="square" rtlCol="0">
            <a:spAutoFit/>
          </a:bodyPr>
          <a:lstStyle/>
          <a:p>
            <a:pPr>
              <a:lnSpc>
                <a:spcPct val="150000"/>
              </a:lnSpc>
            </a:pPr>
            <a:r>
              <a:rPr lang="zh-CN" altLang="en-US" dirty="0">
                <a:solidFill>
                  <a:srgbClr val="FF0000"/>
                </a:solidFill>
                <a:latin typeface="微软雅黑" panose="020B0503020204020204" charset="-122"/>
                <a:ea typeface="微软雅黑" panose="020B0503020204020204" charset="-122"/>
                <a:cs typeface="微软雅黑" panose="020B0503020204020204" charset="-122"/>
              </a:rPr>
              <a:t>遇到这样的紧急突发事件，怎么办？</a:t>
            </a:r>
          </a:p>
        </p:txBody>
      </p:sp>
      <p:sp>
        <p:nvSpPr>
          <p:cNvPr id="5" name="文本框 4">
            <a:extLst>
              <a:ext uri="{FF2B5EF4-FFF2-40B4-BE49-F238E27FC236}">
                <a16:creationId xmlns:a16="http://schemas.microsoft.com/office/drawing/2014/main" id="{910E9A63-46A3-489F-A713-2E62437466DB}"/>
              </a:ext>
            </a:extLst>
          </p:cNvPr>
          <p:cNvSpPr txBox="1"/>
          <p:nvPr/>
        </p:nvSpPr>
        <p:spPr>
          <a:xfrm>
            <a:off x="1991544" y="3501008"/>
            <a:ext cx="8928992" cy="2308324"/>
          </a:xfrm>
          <a:prstGeom prst="rect">
            <a:avLst/>
          </a:prstGeom>
          <a:noFill/>
        </p:spPr>
        <p:txBody>
          <a:bodyPr wrap="square" rtlCol="0">
            <a:spAutoFit/>
          </a:bodyPr>
          <a:lstStyle/>
          <a:p>
            <a:r>
              <a:rPr lang="zh-CN" altLang="en-US" b="1" dirty="0">
                <a:solidFill>
                  <a:schemeClr val="tx2">
                    <a:lumMod val="75000"/>
                  </a:schemeClr>
                </a:solidFill>
                <a:latin typeface="微软雅黑" panose="020B0503020204020204" charset="-122"/>
                <a:ea typeface="微软雅黑" panose="020B0503020204020204" charset="-122"/>
                <a:cs typeface="微软雅黑" panose="020B0503020204020204" charset="-122"/>
              </a:rPr>
              <a:t>咱们可以从以下三个方面入手：</a:t>
            </a:r>
            <a:endParaRPr lang="en-US" altLang="zh-CN" b="1" dirty="0">
              <a:solidFill>
                <a:schemeClr val="tx2">
                  <a:lumMod val="75000"/>
                </a:schemeClr>
              </a:solidFill>
              <a:latin typeface="微软雅黑" panose="020B0503020204020204" charset="-122"/>
              <a:ea typeface="微软雅黑" panose="020B0503020204020204" charset="-122"/>
              <a:cs typeface="微软雅黑" panose="020B0503020204020204" charset="-122"/>
            </a:endParaRPr>
          </a:p>
          <a:p>
            <a:pPr>
              <a:lnSpc>
                <a:spcPct val="200000"/>
              </a:lnSpc>
            </a:pPr>
            <a:r>
              <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rPr>
              <a:t>一、学会借力，这时候就要借助产品部的研发力量，前后端配合好</a:t>
            </a:r>
            <a:endParaRPr lang="en-US" altLang="zh-CN" dirty="0">
              <a:solidFill>
                <a:schemeClr val="tx2">
                  <a:lumMod val="75000"/>
                </a:schemeClr>
              </a:solidFill>
              <a:latin typeface="微软雅黑" panose="020B0503020204020204" charset="-122"/>
              <a:ea typeface="微软雅黑" panose="020B0503020204020204" charset="-122"/>
              <a:cs typeface="微软雅黑" panose="020B0503020204020204" charset="-122"/>
            </a:endParaRPr>
          </a:p>
          <a:p>
            <a:pPr>
              <a:lnSpc>
                <a:spcPct val="200000"/>
              </a:lnSpc>
            </a:pPr>
            <a:r>
              <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rPr>
              <a:t>二、工作态度上要足够重视，给到客户明确的进展信息反馈，至少半天一次的沟通频率</a:t>
            </a:r>
            <a:endParaRPr lang="en-US" altLang="zh-CN" dirty="0">
              <a:solidFill>
                <a:schemeClr val="tx2">
                  <a:lumMod val="75000"/>
                </a:schemeClr>
              </a:solidFill>
              <a:latin typeface="微软雅黑" panose="020B0503020204020204" charset="-122"/>
              <a:ea typeface="微软雅黑" panose="020B0503020204020204" charset="-122"/>
            </a:endParaRPr>
          </a:p>
          <a:p>
            <a:pPr>
              <a:lnSpc>
                <a:spcPct val="200000"/>
              </a:lnSpc>
            </a:pPr>
            <a:r>
              <a:rPr lang="zh-CN" altLang="en-US" dirty="0">
                <a:solidFill>
                  <a:schemeClr val="tx2">
                    <a:lumMod val="75000"/>
                  </a:schemeClr>
                </a:solidFill>
                <a:latin typeface="微软雅黑" panose="020B0503020204020204" charset="-122"/>
                <a:ea typeface="微软雅黑" panose="020B0503020204020204" charset="-122"/>
              </a:rPr>
              <a:t>三、先内部达成一致的解决办法，统一口径，最后汇报到客户方明确的解决方案</a:t>
            </a:r>
          </a:p>
          <a:p>
            <a:endParaRPr lang="zh-CN" altLang="en-US" dirty="0">
              <a:solidFill>
                <a:schemeClr val="tx2">
                  <a:lumMod val="7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2</a:t>
            </a:r>
            <a:r>
              <a:rPr lang="zh-CN" altLang="en-US" dirty="0"/>
              <a:t>、在正式护网行动过程中的监控措施</a:t>
            </a:r>
          </a:p>
        </p:txBody>
      </p:sp>
      <p:graphicFrame>
        <p:nvGraphicFramePr>
          <p:cNvPr id="3" name="图示 2"/>
          <p:cNvGraphicFramePr/>
          <p:nvPr/>
        </p:nvGraphicFramePr>
        <p:xfrm>
          <a:off x="1343472" y="1052736"/>
          <a:ext cx="8568952"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3</a:t>
            </a:r>
            <a:r>
              <a:rPr lang="zh-CN" altLang="en-US" dirty="0"/>
              <a:t>、护网后的复盘总结</a:t>
            </a:r>
          </a:p>
        </p:txBody>
      </p:sp>
      <p:graphicFrame>
        <p:nvGraphicFramePr>
          <p:cNvPr id="7" name="图示 6"/>
          <p:cNvGraphicFramePr/>
          <p:nvPr/>
        </p:nvGraphicFramePr>
        <p:xfrm>
          <a:off x="1343472" y="1268760"/>
          <a:ext cx="8568952" cy="3923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如何保障系统安全的总结</a:t>
            </a:r>
          </a:p>
        </p:txBody>
      </p:sp>
      <p:sp>
        <p:nvSpPr>
          <p:cNvPr id="3" name="圆角矩形 2"/>
          <p:cNvSpPr/>
          <p:nvPr/>
        </p:nvSpPr>
        <p:spPr>
          <a:xfrm>
            <a:off x="6274712" y="4359278"/>
            <a:ext cx="2907467" cy="566284"/>
          </a:xfrm>
          <a:prstGeom prst="roundRect">
            <a:avLst/>
          </a:prstGeom>
          <a:gradFill flip="none" rotWithShape="1">
            <a:gsLst>
              <a:gs pos="5000">
                <a:schemeClr val="bg1">
                  <a:lumMod val="65000"/>
                </a:schemeClr>
              </a:gs>
              <a:gs pos="100000">
                <a:srgbClr val="E8E8E8"/>
              </a:gs>
            </a:gsLst>
            <a:lin ang="16200000" scaled="1"/>
            <a:tileRect/>
          </a:gra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297223" y="2348097"/>
            <a:ext cx="2907467" cy="566284"/>
          </a:xfrm>
          <a:prstGeom prst="roundRect">
            <a:avLst/>
          </a:prstGeom>
          <a:gradFill flip="none" rotWithShape="1">
            <a:gsLst>
              <a:gs pos="5000">
                <a:schemeClr val="bg1">
                  <a:lumMod val="65000"/>
                </a:schemeClr>
              </a:gs>
              <a:gs pos="100000">
                <a:srgbClr val="E8E8E8"/>
              </a:gs>
            </a:gsLst>
            <a:lin ang="16200000" scaled="1"/>
            <a:tileRect/>
          </a:gra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242509" y="3372912"/>
            <a:ext cx="2907467" cy="566284"/>
          </a:xfrm>
          <a:prstGeom prst="roundRect">
            <a:avLst/>
          </a:prstGeom>
          <a:gradFill flip="none" rotWithShape="1">
            <a:gsLst>
              <a:gs pos="4000">
                <a:srgbClr val="0075D6"/>
              </a:gs>
              <a:gs pos="100000">
                <a:srgbClr val="00B0F0"/>
              </a:gs>
            </a:gsLst>
            <a:lin ang="16200000" scaled="1"/>
            <a:tileRect/>
          </a:gradFill>
          <a:ln>
            <a:solidFill>
              <a:srgbClr val="7FA3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2242509" y="1369816"/>
            <a:ext cx="2907467" cy="566284"/>
          </a:xfrm>
          <a:prstGeom prst="roundRect">
            <a:avLst/>
          </a:prstGeom>
          <a:gradFill flip="none" rotWithShape="1">
            <a:gsLst>
              <a:gs pos="4000">
                <a:srgbClr val="0075D6"/>
              </a:gs>
              <a:gs pos="100000">
                <a:srgbClr val="00B0F0"/>
              </a:gs>
            </a:gsLst>
            <a:lin ang="16200000" scaled="1"/>
            <a:tileRect/>
          </a:gradFill>
          <a:ln>
            <a:solidFill>
              <a:srgbClr val="7FA3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5004431" y="907194"/>
            <a:ext cx="1449759" cy="4405968"/>
            <a:chOff x="3657239" y="1690070"/>
            <a:chExt cx="1615168" cy="4908662"/>
          </a:xfrm>
          <a:effectLst>
            <a:outerShdw blurRad="50800" dist="38100" dir="5400000" algn="t" rotWithShape="0">
              <a:prstClr val="black">
                <a:alpha val="40000"/>
              </a:prstClr>
            </a:outerShdw>
          </a:effectLst>
        </p:grpSpPr>
        <p:pic>
          <p:nvPicPr>
            <p:cNvPr id="8"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0000"/>
            <a:stretch/>
          </p:blipFill>
          <p:spPr bwMode="auto">
            <a:xfrm flipH="1">
              <a:off x="4439707" y="3877079"/>
              <a:ext cx="786606" cy="165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0000"/>
            <a:stretch/>
          </p:blipFill>
          <p:spPr bwMode="auto">
            <a:xfrm flipH="1">
              <a:off x="4485801" y="2784525"/>
              <a:ext cx="786606" cy="165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组合 9"/>
            <p:cNvGrpSpPr/>
            <p:nvPr/>
          </p:nvGrpSpPr>
          <p:grpSpPr>
            <a:xfrm>
              <a:off x="3657672" y="1690070"/>
              <a:ext cx="1554180" cy="1637915"/>
              <a:chOff x="4943859" y="1914298"/>
              <a:chExt cx="1867754" cy="1968382"/>
            </a:xfrm>
            <a:effectLst/>
          </p:grpSpPr>
          <p:sp>
            <p:nvSpPr>
              <p:cNvPr id="15" name="椭圆 3"/>
              <p:cNvSpPr/>
              <p:nvPr/>
            </p:nvSpPr>
            <p:spPr bwMode="auto">
              <a:xfrm rot="1267204">
                <a:off x="4943859" y="1914298"/>
                <a:ext cx="1867754" cy="1867754"/>
              </a:xfrm>
              <a:custGeom>
                <a:avLst/>
                <a:gdLst/>
                <a:ahLst/>
                <a:cxnLst/>
                <a:rect l="l" t="t" r="r" b="b"/>
                <a:pathLst>
                  <a:path w="1867754" h="1867754">
                    <a:moveTo>
                      <a:pt x="650774" y="268682"/>
                    </a:moveTo>
                    <a:cubicBezTo>
                      <a:pt x="391599" y="378303"/>
                      <a:pt x="209744" y="634935"/>
                      <a:pt x="209744" y="934042"/>
                    </a:cubicBezTo>
                    <a:cubicBezTo>
                      <a:pt x="209744" y="1332851"/>
                      <a:pt x="533042" y="1656149"/>
                      <a:pt x="931851" y="1656149"/>
                    </a:cubicBezTo>
                    <a:cubicBezTo>
                      <a:pt x="1330660" y="1656149"/>
                      <a:pt x="1653958" y="1332851"/>
                      <a:pt x="1653958" y="934042"/>
                    </a:cubicBezTo>
                    <a:cubicBezTo>
                      <a:pt x="1653958" y="535233"/>
                      <a:pt x="1330660" y="211935"/>
                      <a:pt x="931851" y="211935"/>
                    </a:cubicBezTo>
                    <a:cubicBezTo>
                      <a:pt x="832149" y="211935"/>
                      <a:pt x="737166" y="232141"/>
                      <a:pt x="650774" y="268682"/>
                    </a:cubicBezTo>
                    <a:close/>
                    <a:moveTo>
                      <a:pt x="570370" y="73389"/>
                    </a:moveTo>
                    <a:cubicBezTo>
                      <a:pt x="682098" y="26132"/>
                      <a:pt x="804935" y="0"/>
                      <a:pt x="933877" y="0"/>
                    </a:cubicBezTo>
                    <a:cubicBezTo>
                      <a:pt x="1449643" y="0"/>
                      <a:pt x="1867754" y="418111"/>
                      <a:pt x="1867754" y="933877"/>
                    </a:cubicBezTo>
                    <a:cubicBezTo>
                      <a:pt x="1867754" y="1449643"/>
                      <a:pt x="1449643" y="1867754"/>
                      <a:pt x="933877" y="1867754"/>
                    </a:cubicBezTo>
                    <a:cubicBezTo>
                      <a:pt x="418111" y="1867754"/>
                      <a:pt x="0" y="1449643"/>
                      <a:pt x="0" y="933877"/>
                    </a:cubicBezTo>
                    <a:cubicBezTo>
                      <a:pt x="0" y="547052"/>
                      <a:pt x="235187" y="215159"/>
                      <a:pt x="570370" y="73389"/>
                    </a:cubicBezTo>
                    <a:close/>
                  </a:path>
                </a:pathLst>
              </a:custGeom>
              <a:gradFill flip="none" rotWithShape="1">
                <a:gsLst>
                  <a:gs pos="0">
                    <a:srgbClr val="00B0F0"/>
                  </a:gs>
                  <a:gs pos="47000">
                    <a:schemeClr val="tx2">
                      <a:lumMod val="60000"/>
                      <a:lumOff val="40000"/>
                    </a:schemeClr>
                  </a:gs>
                  <a:gs pos="82000">
                    <a:srgbClr val="0070C0"/>
                  </a:gs>
                </a:gsLst>
                <a:path path="circle">
                  <a:fillToRect r="100000" b="100000"/>
                </a:path>
                <a:tileRect l="-100000" t="-100000"/>
              </a:gradFill>
              <a:ln w="12700">
                <a:solidFill>
                  <a:srgbClr val="007FDE"/>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椭圆 15"/>
              <p:cNvSpPr/>
              <p:nvPr/>
            </p:nvSpPr>
            <p:spPr bwMode="auto">
              <a:xfrm rot="21389837">
                <a:off x="5335149" y="3492403"/>
                <a:ext cx="1133661" cy="390277"/>
              </a:xfrm>
              <a:prstGeom prst="ellipse">
                <a:avLst/>
              </a:prstGeom>
              <a:gradFill flip="none" rotWithShape="1">
                <a:gsLst>
                  <a:gs pos="0">
                    <a:schemeClr val="bg1">
                      <a:alpha val="55000"/>
                    </a:schemeClr>
                  </a:gs>
                  <a:gs pos="50000">
                    <a:schemeClr val="bg1">
                      <a:shade val="67500"/>
                      <a:satMod val="115000"/>
                      <a:alpha val="12000"/>
                    </a:schemeClr>
                  </a:gs>
                  <a:gs pos="100000">
                    <a:schemeClr val="bg1">
                      <a:shade val="100000"/>
                      <a:satMod val="115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椭圆 16"/>
              <p:cNvSpPr/>
              <p:nvPr/>
            </p:nvSpPr>
            <p:spPr bwMode="auto">
              <a:xfrm rot="2179789">
                <a:off x="5291601" y="1981891"/>
                <a:ext cx="1226378" cy="1226378"/>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1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0000"/>
            <a:stretch/>
          </p:blipFill>
          <p:spPr bwMode="auto">
            <a:xfrm>
              <a:off x="3743929" y="2784525"/>
              <a:ext cx="786606" cy="165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0000"/>
            <a:stretch/>
          </p:blipFill>
          <p:spPr bwMode="auto">
            <a:xfrm flipH="1">
              <a:off x="4464025" y="4946145"/>
              <a:ext cx="786606" cy="165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0000"/>
            <a:stretch/>
          </p:blipFill>
          <p:spPr bwMode="auto">
            <a:xfrm>
              <a:off x="3722153" y="4946145"/>
              <a:ext cx="786606" cy="165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0000"/>
            <a:stretch/>
          </p:blipFill>
          <p:spPr bwMode="auto">
            <a:xfrm>
              <a:off x="3657239" y="3877079"/>
              <a:ext cx="786606" cy="165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8" name="TextBox 48"/>
          <p:cNvSpPr txBox="1"/>
          <p:nvPr/>
        </p:nvSpPr>
        <p:spPr>
          <a:xfrm>
            <a:off x="5415136" y="1330815"/>
            <a:ext cx="544431" cy="523220"/>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en-US" altLang="zh-CN" sz="2800" dirty="0">
                <a:latin typeface="Arial" pitchFamily="34" charset="0"/>
                <a:cs typeface="Arial" pitchFamily="34" charset="0"/>
              </a:rPr>
              <a:t>1</a:t>
            </a:r>
            <a:endParaRPr lang="zh-CN" altLang="en-US" sz="2800" dirty="0">
              <a:latin typeface="Arial" pitchFamily="34" charset="0"/>
              <a:cs typeface="Arial" pitchFamily="34" charset="0"/>
            </a:endParaRPr>
          </a:p>
        </p:txBody>
      </p:sp>
      <p:sp>
        <p:nvSpPr>
          <p:cNvPr id="19" name="TextBox 49"/>
          <p:cNvSpPr txBox="1"/>
          <p:nvPr/>
        </p:nvSpPr>
        <p:spPr>
          <a:xfrm>
            <a:off x="5475924" y="2347012"/>
            <a:ext cx="544431" cy="523220"/>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en-US" altLang="zh-CN" sz="2800" dirty="0">
                <a:latin typeface="Arial" pitchFamily="34" charset="0"/>
                <a:cs typeface="Arial" pitchFamily="34" charset="0"/>
              </a:rPr>
              <a:t>2</a:t>
            </a:r>
            <a:endParaRPr lang="zh-CN" altLang="en-US" sz="2800" dirty="0">
              <a:latin typeface="Arial" pitchFamily="34" charset="0"/>
              <a:cs typeface="Arial" pitchFamily="34" charset="0"/>
            </a:endParaRPr>
          </a:p>
        </p:txBody>
      </p:sp>
      <p:sp>
        <p:nvSpPr>
          <p:cNvPr id="20" name="TextBox 50"/>
          <p:cNvSpPr txBox="1"/>
          <p:nvPr/>
        </p:nvSpPr>
        <p:spPr>
          <a:xfrm>
            <a:off x="5475924" y="3306595"/>
            <a:ext cx="544431" cy="523220"/>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en-US" altLang="zh-CN" sz="2800" dirty="0">
                <a:latin typeface="Arial" pitchFamily="34" charset="0"/>
                <a:cs typeface="Arial" pitchFamily="34" charset="0"/>
              </a:rPr>
              <a:t>3</a:t>
            </a:r>
            <a:endParaRPr lang="zh-CN" altLang="en-US" sz="2800" dirty="0">
              <a:latin typeface="Arial" pitchFamily="34" charset="0"/>
              <a:cs typeface="Arial" pitchFamily="34" charset="0"/>
            </a:endParaRPr>
          </a:p>
        </p:txBody>
      </p:sp>
      <p:sp>
        <p:nvSpPr>
          <p:cNvPr id="21" name="TextBox 51"/>
          <p:cNvSpPr txBox="1"/>
          <p:nvPr/>
        </p:nvSpPr>
        <p:spPr>
          <a:xfrm>
            <a:off x="5496531" y="4362172"/>
            <a:ext cx="544431" cy="523220"/>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en-US" altLang="zh-CN" sz="2800" dirty="0">
                <a:latin typeface="Arial" pitchFamily="34" charset="0"/>
                <a:cs typeface="Arial" pitchFamily="34" charset="0"/>
              </a:rPr>
              <a:t>4</a:t>
            </a:r>
            <a:endParaRPr lang="zh-CN" altLang="en-US" sz="2800" dirty="0">
              <a:latin typeface="Arial" pitchFamily="34" charset="0"/>
              <a:cs typeface="Arial" pitchFamily="34" charset="0"/>
            </a:endParaRPr>
          </a:p>
        </p:txBody>
      </p:sp>
      <p:sp>
        <p:nvSpPr>
          <p:cNvPr id="22" name="TextBox 56"/>
          <p:cNvSpPr txBox="1"/>
          <p:nvPr/>
        </p:nvSpPr>
        <p:spPr>
          <a:xfrm>
            <a:off x="2453423" y="1471370"/>
            <a:ext cx="2346921" cy="363176"/>
          </a:xfrm>
          <a:prstGeom prst="rect">
            <a:avLst/>
          </a:prstGeom>
          <a:noFill/>
        </p:spPr>
        <p:txBody>
          <a:bodyPr wrap="square" rtlCol="0">
            <a:spAutoFit/>
          </a:bodyPr>
          <a:lstStyle/>
          <a:p>
            <a:pPr algn="ctr">
              <a:lnSpc>
                <a:spcPct val="110000"/>
              </a:lnSpc>
            </a:pPr>
            <a:r>
              <a:rPr lang="zh-CN" altLang="en-US" sz="1600" b="1" dirty="0">
                <a:solidFill>
                  <a:schemeClr val="bg1"/>
                </a:solidFill>
                <a:latin typeface="微软雅黑" pitchFamily="34" charset="-122"/>
                <a:ea typeface="微软雅黑" pitchFamily="34" charset="-122"/>
              </a:rPr>
              <a:t>护网前做好预防工作</a:t>
            </a:r>
          </a:p>
        </p:txBody>
      </p:sp>
      <p:sp>
        <p:nvSpPr>
          <p:cNvPr id="23" name="TextBox 57"/>
          <p:cNvSpPr txBox="1"/>
          <p:nvPr/>
        </p:nvSpPr>
        <p:spPr>
          <a:xfrm>
            <a:off x="6297223" y="2427034"/>
            <a:ext cx="2974573" cy="363176"/>
          </a:xfrm>
          <a:prstGeom prst="rect">
            <a:avLst/>
          </a:prstGeom>
          <a:noFill/>
        </p:spPr>
        <p:txBody>
          <a:bodyPr wrap="square" rtlCol="0">
            <a:spAutoFit/>
          </a:bodyPr>
          <a:lstStyle/>
          <a:p>
            <a:pPr algn="ctr">
              <a:lnSpc>
                <a:spcPct val="110000"/>
              </a:lnSpc>
            </a:pPr>
            <a:r>
              <a:rPr lang="zh-CN" altLang="en-US" sz="1600" b="1" dirty="0">
                <a:solidFill>
                  <a:schemeClr val="accent6">
                    <a:lumMod val="75000"/>
                  </a:schemeClr>
                </a:solidFill>
                <a:latin typeface="微软雅黑" pitchFamily="34" charset="-122"/>
                <a:ea typeface="微软雅黑" pitchFamily="34" charset="-122"/>
              </a:rPr>
              <a:t>护网演习中做好问题处理工作</a:t>
            </a:r>
          </a:p>
        </p:txBody>
      </p:sp>
      <p:sp>
        <p:nvSpPr>
          <p:cNvPr id="24" name="TextBox 58"/>
          <p:cNvSpPr txBox="1"/>
          <p:nvPr/>
        </p:nvSpPr>
        <p:spPr>
          <a:xfrm>
            <a:off x="2141985" y="3460761"/>
            <a:ext cx="3007991" cy="363176"/>
          </a:xfrm>
          <a:prstGeom prst="rect">
            <a:avLst/>
          </a:prstGeom>
          <a:noFill/>
        </p:spPr>
        <p:txBody>
          <a:bodyPr wrap="square" rtlCol="0">
            <a:spAutoFit/>
          </a:bodyPr>
          <a:lstStyle/>
          <a:p>
            <a:pPr algn="ctr">
              <a:lnSpc>
                <a:spcPct val="110000"/>
              </a:lnSpc>
            </a:pPr>
            <a:r>
              <a:rPr lang="zh-CN" altLang="en-US" sz="1600" b="1" dirty="0">
                <a:solidFill>
                  <a:schemeClr val="bg1"/>
                </a:solidFill>
                <a:latin typeface="微软雅黑" pitchFamily="34" charset="-122"/>
                <a:ea typeface="微软雅黑" pitchFamily="34" charset="-122"/>
              </a:rPr>
              <a:t>护网中做好主动监控工作</a:t>
            </a:r>
          </a:p>
        </p:txBody>
      </p:sp>
      <p:sp>
        <p:nvSpPr>
          <p:cNvPr id="25" name="TextBox 59"/>
          <p:cNvSpPr txBox="1"/>
          <p:nvPr/>
        </p:nvSpPr>
        <p:spPr>
          <a:xfrm>
            <a:off x="6604313" y="4460832"/>
            <a:ext cx="2479947" cy="363176"/>
          </a:xfrm>
          <a:prstGeom prst="rect">
            <a:avLst/>
          </a:prstGeom>
          <a:noFill/>
        </p:spPr>
        <p:txBody>
          <a:bodyPr wrap="square" rtlCol="0">
            <a:spAutoFit/>
          </a:bodyPr>
          <a:lstStyle/>
          <a:p>
            <a:pPr algn="ctr">
              <a:lnSpc>
                <a:spcPct val="110000"/>
              </a:lnSpc>
            </a:pPr>
            <a:r>
              <a:rPr lang="zh-CN" altLang="en-US" sz="1600" b="1" dirty="0">
                <a:solidFill>
                  <a:schemeClr val="accent6">
                    <a:lumMod val="75000"/>
                  </a:schemeClr>
                </a:solidFill>
                <a:latin typeface="微软雅黑" pitchFamily="34" charset="-122"/>
                <a:ea typeface="微软雅黑" pitchFamily="34" charset="-122"/>
              </a:rPr>
              <a:t>护网后做好复盘总结工作</a:t>
            </a:r>
          </a:p>
        </p:txBody>
      </p:sp>
      <p:sp>
        <p:nvSpPr>
          <p:cNvPr id="26" name="TextBox 60"/>
          <p:cNvSpPr txBox="1"/>
          <p:nvPr/>
        </p:nvSpPr>
        <p:spPr>
          <a:xfrm>
            <a:off x="2187395" y="2038880"/>
            <a:ext cx="2896078" cy="1212640"/>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护网前这个阶段是最重要的，很多安全加固工作要提前完成，在不影响生产系统运行的情况下提前规划好安全补丁的上线工作</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27" name="TextBox 61"/>
          <p:cNvSpPr txBox="1"/>
          <p:nvPr/>
        </p:nvSpPr>
        <p:spPr>
          <a:xfrm>
            <a:off x="2221783" y="4054567"/>
            <a:ext cx="2840914" cy="1212640"/>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要充分利用工具主动查找到问题痕迹，作为防守方可以已退为进，提前暴露对方的攻击行为，也能获取得分点</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28" name="TextBox 62"/>
          <p:cNvSpPr txBox="1"/>
          <p:nvPr/>
        </p:nvSpPr>
        <p:spPr>
          <a:xfrm>
            <a:off x="6430312" y="2935942"/>
            <a:ext cx="2840914" cy="932563"/>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要充分利用护网演习的机会，把问题提前暴露出来，在正式护网前完成安全问题的解决</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29" name="TextBox 63"/>
          <p:cNvSpPr txBox="1"/>
          <p:nvPr/>
        </p:nvSpPr>
        <p:spPr>
          <a:xfrm>
            <a:off x="6410841" y="4939642"/>
            <a:ext cx="2840914" cy="1212640"/>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护网后有理由了，要充分借力安全厂商及中间件厂商的力量，完成系统安全工作的闭环，达到防范于未然的真正目的</a:t>
            </a:r>
            <a:endParaRPr lang="en-US" altLang="zh-CN" sz="1400" dirty="0">
              <a:solidFill>
                <a:schemeClr val="tx1">
                  <a:lumMod val="65000"/>
                  <a:lumOff val="35000"/>
                </a:schemeClr>
              </a:solidFill>
              <a:latin typeface="微软雅黑" pitchFamily="34" charset="-122"/>
              <a:ea typeface="微软雅黑"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142595" y="85722"/>
            <a:ext cx="11905321" cy="546544"/>
          </a:xfrm>
        </p:spPr>
        <p:txBody>
          <a:bodyPr/>
          <a:lstStyle/>
          <a:p>
            <a:r>
              <a:rPr lang="zh-CN" altLang="en-US" dirty="0">
                <a:latin typeface="微软雅黑" panose="020B0503020204020204" charset="-122"/>
                <a:ea typeface="微软雅黑" panose="020B0503020204020204" charset="-122"/>
                <a:cs typeface="微软雅黑" panose="020B0503020204020204" charset="-122"/>
              </a:rPr>
              <a:t>目录</a:t>
            </a:r>
            <a:endParaRPr kumimoji="1" lang="zh-CN" altLang="en-US" dirty="0"/>
          </a:p>
        </p:txBody>
      </p:sp>
      <p:sp>
        <p:nvSpPr>
          <p:cNvPr id="6146" name="AutoShape 4"/>
          <p:cNvSpPr>
            <a:spLocks noChangeArrowheads="1"/>
          </p:cNvSpPr>
          <p:nvPr/>
        </p:nvSpPr>
        <p:spPr bwMode="auto">
          <a:xfrm>
            <a:off x="4988991" y="2000568"/>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latin typeface="微软雅黑" panose="020B0503020204020204" charset="-122"/>
                <a:ea typeface="微软雅黑" panose="020B0503020204020204" charset="-122"/>
              </a:rPr>
              <a:t>一、</a:t>
            </a:r>
            <a:r>
              <a:rPr lang="zh-CN" altLang="en-US" sz="2000" b="1" dirty="0">
                <a:latin typeface="微软雅黑" panose="020B0503020204020204" charset="-122"/>
                <a:ea typeface="微软雅黑" panose="020B0503020204020204" charset="-122"/>
                <a:sym typeface="+mn-ea"/>
              </a:rPr>
              <a:t>作者简介</a:t>
            </a:r>
          </a:p>
        </p:txBody>
      </p:sp>
      <p:sp>
        <p:nvSpPr>
          <p:cNvPr id="6147" name="AutoShape 5"/>
          <p:cNvSpPr>
            <a:spLocks noChangeArrowheads="1"/>
          </p:cNvSpPr>
          <p:nvPr/>
        </p:nvSpPr>
        <p:spPr bwMode="auto">
          <a:xfrm>
            <a:off x="4988991" y="3068638"/>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spcBef>
                <a:spcPct val="20000"/>
              </a:spcBef>
            </a:pPr>
            <a:r>
              <a:rPr lang="zh-CN" altLang="en-US" sz="2000" b="1" dirty="0">
                <a:latin typeface="微软雅黑" panose="020B0503020204020204" charset="-122"/>
                <a:ea typeface="微软雅黑" panose="020B0503020204020204" charset="-122"/>
              </a:rPr>
              <a:t>二、护网行动项目的特点</a:t>
            </a:r>
            <a:endParaRPr lang="zh-CN" altLang="en-US" sz="2000" b="1" dirty="0">
              <a:latin typeface="微软雅黑" panose="020B0503020204020204" charset="-122"/>
              <a:ea typeface="微软雅黑" panose="020B0503020204020204" charset="-122"/>
              <a:sym typeface="+mn-ea"/>
            </a:endParaRPr>
          </a:p>
        </p:txBody>
      </p:sp>
      <p:sp>
        <p:nvSpPr>
          <p:cNvPr id="2" name="AutoShape 5"/>
          <p:cNvSpPr>
            <a:spLocks noChangeArrowheads="1"/>
          </p:cNvSpPr>
          <p:nvPr/>
        </p:nvSpPr>
        <p:spPr bwMode="auto">
          <a:xfrm>
            <a:off x="4988991" y="4148773"/>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spcBef>
                <a:spcPct val="20000"/>
              </a:spcBef>
            </a:pPr>
            <a:r>
              <a:rPr lang="zh-CN" altLang="en-US" sz="2000" b="1" dirty="0">
                <a:latin typeface="微软雅黑" panose="020B0503020204020204" charset="-122"/>
                <a:ea typeface="微软雅黑" panose="020B0503020204020204" charset="-122"/>
              </a:rPr>
              <a:t>三、如何保障系统的安全运行</a:t>
            </a:r>
            <a:endParaRPr lang="zh-CN" altLang="en-US" sz="2000" b="1" dirty="0">
              <a:latin typeface="微软雅黑" panose="020B0503020204020204" charset="-122"/>
              <a:ea typeface="微软雅黑" panose="020B0503020204020204" charset="-122"/>
              <a:sym typeface="+mn-ea"/>
            </a:endParaRPr>
          </a:p>
        </p:txBody>
      </p:sp>
      <p:sp>
        <p:nvSpPr>
          <p:cNvPr id="3" name="AutoShape 5"/>
          <p:cNvSpPr>
            <a:spLocks noChangeArrowheads="1"/>
          </p:cNvSpPr>
          <p:nvPr/>
        </p:nvSpPr>
        <p:spPr bwMode="auto">
          <a:xfrm>
            <a:off x="5029559" y="5247861"/>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solidFill>
                  <a:srgbClr val="FF0000"/>
                </a:solidFill>
                <a:latin typeface="微软雅黑" panose="020B0503020204020204" charset="-122"/>
                <a:ea typeface="微软雅黑" panose="020B0503020204020204" charset="-122"/>
              </a:rPr>
              <a:t>四、</a:t>
            </a:r>
            <a:r>
              <a:rPr lang="zh-CN" altLang="en-US" sz="2000" b="1" dirty="0">
                <a:solidFill>
                  <a:srgbClr val="FF0000"/>
                </a:solidFill>
                <a:latin typeface="微软雅黑" panose="020B0503020204020204" charset="-122"/>
                <a:ea typeface="微软雅黑" panose="020B0503020204020204" charset="-122"/>
                <a:sym typeface="+mn-ea"/>
              </a:rPr>
              <a:t>我的困惑</a:t>
            </a:r>
          </a:p>
        </p:txBody>
      </p:sp>
    </p:spTree>
    <p:extLst>
      <p:ext uri="{BB962C8B-B14F-4D97-AF65-F5344CB8AC3E}">
        <p14:creationId xmlns:p14="http://schemas.microsoft.com/office/powerpoint/2010/main" val="3364407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我的困惑</a:t>
            </a:r>
          </a:p>
        </p:txBody>
      </p:sp>
      <p:pic>
        <p:nvPicPr>
          <p:cNvPr id="6" name="图片 5">
            <a:extLst>
              <a:ext uri="{FF2B5EF4-FFF2-40B4-BE49-F238E27FC236}">
                <a16:creationId xmlns:a16="http://schemas.microsoft.com/office/drawing/2014/main" id="{3E35E9DC-6357-429D-A768-9FE0DC00B5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323" y="2420888"/>
            <a:ext cx="1564293" cy="1953458"/>
          </a:xfrm>
          <a:prstGeom prst="rect">
            <a:avLst/>
          </a:prstGeom>
        </p:spPr>
      </p:pic>
      <p:sp>
        <p:nvSpPr>
          <p:cNvPr id="2" name="文本框 1">
            <a:extLst>
              <a:ext uri="{FF2B5EF4-FFF2-40B4-BE49-F238E27FC236}">
                <a16:creationId xmlns:a16="http://schemas.microsoft.com/office/drawing/2014/main" id="{A1EEB3F9-B123-4562-8EAC-472CF6F71420}"/>
              </a:ext>
            </a:extLst>
          </p:cNvPr>
          <p:cNvSpPr txBox="1"/>
          <p:nvPr/>
        </p:nvSpPr>
        <p:spPr>
          <a:xfrm>
            <a:off x="2711625" y="2420888"/>
            <a:ext cx="7200800" cy="1289905"/>
          </a:xfrm>
          <a:prstGeom prst="rect">
            <a:avLst/>
          </a:prstGeom>
          <a:noFill/>
        </p:spPr>
        <p:txBody>
          <a:bodyPr wrap="square" rtlCol="0">
            <a:spAutoFit/>
          </a:bodyPr>
          <a:lstStyle/>
          <a:p>
            <a:pPr>
              <a:lnSpc>
                <a:spcPct val="150000"/>
              </a:lnSpc>
            </a:pPr>
            <a:r>
              <a:rPr lang="zh-CN" altLang="en-US" dirty="0">
                <a:solidFill>
                  <a:schemeClr val="tx1">
                    <a:lumMod val="60000"/>
                    <a:lumOff val="40000"/>
                  </a:schemeClr>
                </a:solidFill>
                <a:latin typeface="微软雅黑" panose="020B0503020204020204" charset="-122"/>
                <a:ea typeface="微软雅黑" panose="020B0503020204020204" charset="-122"/>
                <a:cs typeface="微软雅黑" panose="020B0503020204020204" charset="-122"/>
              </a:rPr>
              <a:t>在开源项目系统中，如果不能借力公司产品部研发的力量，如何快速应对</a:t>
            </a:r>
            <a:r>
              <a:rPr lang="en-US" altLang="zh-CN" dirty="0">
                <a:solidFill>
                  <a:schemeClr val="tx1">
                    <a:lumMod val="60000"/>
                    <a:lumOff val="40000"/>
                  </a:schemeClr>
                </a:solidFill>
                <a:latin typeface="微软雅黑" panose="020B0503020204020204" charset="-122"/>
                <a:ea typeface="微软雅黑" panose="020B0503020204020204" charset="-122"/>
                <a:cs typeface="微软雅黑" panose="020B0503020204020204" charset="-122"/>
              </a:rPr>
              <a:t>0Day</a:t>
            </a:r>
            <a:r>
              <a:rPr lang="zh-CN" altLang="en-US" dirty="0">
                <a:solidFill>
                  <a:schemeClr val="tx1">
                    <a:lumMod val="60000"/>
                    <a:lumOff val="40000"/>
                  </a:schemeClr>
                </a:solidFill>
                <a:latin typeface="微软雅黑" panose="020B0503020204020204" charset="-122"/>
                <a:ea typeface="微软雅黑" panose="020B0503020204020204" charset="-122"/>
                <a:cs typeface="微软雅黑" panose="020B0503020204020204" charset="-122"/>
              </a:rPr>
              <a:t>安全漏洞问题，我们该怎么办，有什么问题解决方案吗？</a:t>
            </a:r>
            <a:endParaRPr lang="en-US" altLang="zh-CN" dirty="0">
              <a:solidFill>
                <a:schemeClr val="tx1">
                  <a:lumMod val="60000"/>
                  <a:lumOff val="40000"/>
                </a:schemeClr>
              </a:solidFill>
              <a:latin typeface="微软雅黑" panose="020B0503020204020204" charset="-122"/>
              <a:ea typeface="微软雅黑" panose="020B0503020204020204" charset="-122"/>
              <a:cs typeface="微软雅黑" panose="020B0503020204020204" charset="-122"/>
            </a:endParaRPr>
          </a:p>
          <a:p>
            <a:pPr marL="342900" indent="-342900">
              <a:lnSpc>
                <a:spcPct val="150000"/>
              </a:lnSpc>
              <a:buFont typeface="+mj-ea"/>
              <a:buAutoNum type="circleNumDbPlain"/>
            </a:pPr>
            <a:endParaRPr lang="en-US" altLang="zh-CN" dirty="0">
              <a:solidFill>
                <a:schemeClr val="tx1">
                  <a:lumMod val="60000"/>
                  <a:lumOff val="4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142595" y="85722"/>
            <a:ext cx="11905321" cy="546544"/>
          </a:xfrm>
        </p:spPr>
        <p:txBody>
          <a:bodyPr/>
          <a:lstStyle/>
          <a:p>
            <a:r>
              <a:rPr lang="zh-CN" altLang="en-US" dirty="0">
                <a:latin typeface="微软雅黑" panose="020B0503020204020204" charset="-122"/>
                <a:ea typeface="微软雅黑" panose="020B0503020204020204" charset="-122"/>
                <a:cs typeface="微软雅黑" panose="020B0503020204020204" charset="-122"/>
              </a:rPr>
              <a:t>目录</a:t>
            </a:r>
            <a:endParaRPr kumimoji="1" lang="zh-CN" altLang="en-US" dirty="0"/>
          </a:p>
        </p:txBody>
      </p:sp>
      <p:sp>
        <p:nvSpPr>
          <p:cNvPr id="6146" name="AutoShape 4"/>
          <p:cNvSpPr>
            <a:spLocks noChangeArrowheads="1"/>
          </p:cNvSpPr>
          <p:nvPr/>
        </p:nvSpPr>
        <p:spPr bwMode="auto">
          <a:xfrm>
            <a:off x="4988991" y="2000568"/>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solidFill>
                  <a:srgbClr val="FF0000"/>
                </a:solidFill>
                <a:latin typeface="微软雅黑" panose="020B0503020204020204" charset="-122"/>
                <a:ea typeface="微软雅黑" panose="020B0503020204020204" charset="-122"/>
              </a:rPr>
              <a:t>一、</a:t>
            </a:r>
            <a:r>
              <a:rPr lang="zh-CN" altLang="en-US" sz="2000" b="1" dirty="0">
                <a:solidFill>
                  <a:srgbClr val="FF0000"/>
                </a:solidFill>
                <a:latin typeface="微软雅黑" panose="020B0503020204020204" charset="-122"/>
                <a:ea typeface="微软雅黑" panose="020B0503020204020204" charset="-122"/>
                <a:sym typeface="+mn-ea"/>
              </a:rPr>
              <a:t>作者简介</a:t>
            </a:r>
          </a:p>
        </p:txBody>
      </p:sp>
      <p:sp>
        <p:nvSpPr>
          <p:cNvPr id="6147" name="AutoShape 5"/>
          <p:cNvSpPr>
            <a:spLocks noChangeArrowheads="1"/>
          </p:cNvSpPr>
          <p:nvPr/>
        </p:nvSpPr>
        <p:spPr bwMode="auto">
          <a:xfrm>
            <a:off x="4988991" y="3068638"/>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solidFill>
                  <a:schemeClr val="tx1"/>
                </a:solidFill>
                <a:latin typeface="微软雅黑" panose="020B0503020204020204" charset="-122"/>
                <a:ea typeface="微软雅黑" panose="020B0503020204020204" charset="-122"/>
              </a:rPr>
              <a:t>二、护网行动项目的</a:t>
            </a:r>
            <a:r>
              <a:rPr lang="zh-CN" altLang="en-US" sz="2000" b="1" dirty="0">
                <a:solidFill>
                  <a:srgbClr val="011892"/>
                </a:solidFill>
                <a:latin typeface="微软雅黑" panose="020B0503020204020204" charset="-122"/>
                <a:ea typeface="微软雅黑" panose="020B0503020204020204" charset="-122"/>
                <a:sym typeface="+mn-ea"/>
              </a:rPr>
              <a:t>特点</a:t>
            </a:r>
          </a:p>
        </p:txBody>
      </p:sp>
      <p:sp>
        <p:nvSpPr>
          <p:cNvPr id="2" name="AutoShape 5"/>
          <p:cNvSpPr>
            <a:spLocks noChangeArrowheads="1"/>
          </p:cNvSpPr>
          <p:nvPr/>
        </p:nvSpPr>
        <p:spPr bwMode="auto">
          <a:xfrm>
            <a:off x="4988991" y="4148773"/>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solidFill>
                  <a:schemeClr val="tx1"/>
                </a:solidFill>
                <a:latin typeface="微软雅黑" panose="020B0503020204020204" charset="-122"/>
                <a:ea typeface="微软雅黑" panose="020B0503020204020204" charset="-122"/>
              </a:rPr>
              <a:t>三、如何保障系统的安全运行</a:t>
            </a:r>
            <a:endParaRPr lang="zh-CN" altLang="en-US" sz="2000" b="1" dirty="0">
              <a:solidFill>
                <a:srgbClr val="011892"/>
              </a:solidFill>
              <a:latin typeface="微软雅黑" panose="020B0503020204020204" charset="-122"/>
              <a:ea typeface="微软雅黑" panose="020B0503020204020204" charset="-122"/>
              <a:sym typeface="+mn-ea"/>
            </a:endParaRPr>
          </a:p>
        </p:txBody>
      </p:sp>
      <p:sp>
        <p:nvSpPr>
          <p:cNvPr id="3" name="AutoShape 5"/>
          <p:cNvSpPr>
            <a:spLocks noChangeArrowheads="1"/>
          </p:cNvSpPr>
          <p:nvPr/>
        </p:nvSpPr>
        <p:spPr bwMode="auto">
          <a:xfrm>
            <a:off x="4988991" y="5228273"/>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solidFill>
                  <a:schemeClr val="tx1"/>
                </a:solidFill>
                <a:latin typeface="微软雅黑" panose="020B0503020204020204" charset="-122"/>
                <a:ea typeface="微软雅黑" panose="020B0503020204020204" charset="-122"/>
              </a:rPr>
              <a:t>四、</a:t>
            </a:r>
            <a:r>
              <a:rPr lang="zh-CN" altLang="en-US" sz="2000" b="1" dirty="0">
                <a:solidFill>
                  <a:srgbClr val="011892"/>
                </a:solidFill>
                <a:latin typeface="微软雅黑" panose="020B0503020204020204" charset="-122"/>
                <a:ea typeface="微软雅黑" panose="020B0503020204020204" charset="-122"/>
                <a:sym typeface="+mn-ea"/>
              </a:rPr>
              <a:t>我的困惑</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8" y="0"/>
            <a:ext cx="12188825" cy="6855357"/>
          </a:xfrm>
          <a:prstGeom prst="rect">
            <a:avLst/>
          </a:prstGeom>
        </p:spPr>
      </p:pic>
      <p:sp>
        <p:nvSpPr>
          <p:cNvPr id="8" name="矩形 7"/>
          <p:cNvSpPr/>
          <p:nvPr/>
        </p:nvSpPr>
        <p:spPr>
          <a:xfrm>
            <a:off x="10077507" y="967281"/>
            <a:ext cx="1516380" cy="27559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股票代码：</a:t>
            </a:r>
            <a:r>
              <a:rPr kumimoji="0" lang="en-US" altLang="zh-CN"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688118</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标题 1"/>
          <p:cNvSpPr>
            <a:spLocks noGrp="1"/>
          </p:cNvSpPr>
          <p:nvPr>
            <p:ph type="title" idx="4294967295"/>
          </p:nvPr>
        </p:nvSpPr>
        <p:spPr>
          <a:xfrm>
            <a:off x="1588" y="769938"/>
            <a:ext cx="10969625" cy="792162"/>
          </a:xfrm>
          <a:prstGeom prst="rect">
            <a:avLst/>
          </a:prstGeom>
        </p:spPr>
        <p:txBody>
          <a:bodyPr>
            <a:normAutofit/>
          </a:bodyPr>
          <a:lstStyle/>
          <a:p>
            <a:r>
              <a:rPr lang="en-US" altLang="zh-CN" dirty="0"/>
              <a:t> </a:t>
            </a:r>
            <a:endParaRPr lang="zh-CN" altLang="en-US" dirty="0"/>
          </a:p>
        </p:txBody>
      </p:sp>
      <p:sp>
        <p:nvSpPr>
          <p:cNvPr id="10" name="Title 3"/>
          <p:cNvSpPr txBox="1"/>
          <p:nvPr/>
        </p:nvSpPr>
        <p:spPr>
          <a:xfrm>
            <a:off x="-160456" y="1916832"/>
            <a:ext cx="12350870" cy="2129753"/>
          </a:xfrm>
          <a:prstGeom prst="rect">
            <a:avLst/>
          </a:prstGeom>
        </p:spPr>
        <p:txBody>
          <a:bodyPr anchor="ctr">
            <a:noAutofit/>
          </a:bodyPr>
          <a:lstStyle>
            <a:lvl1pPr algn="l" defTabSz="914400" rtl="0" eaLnBrk="1" latinLnBrk="0" hangingPunct="1">
              <a:spcBef>
                <a:spcPct val="0"/>
              </a:spcBef>
              <a:buNone/>
              <a:defRPr sz="4000" b="1" kern="1200">
                <a:solidFill>
                  <a:schemeClr val="tx1"/>
                </a:solidFill>
                <a:latin typeface="微软雅黑" panose="020B0503020204020204" charset="-122"/>
                <a:ea typeface="微软雅黑" panose="020B0503020204020204" charset="-122"/>
                <a:cs typeface="微软雅黑" panose="020B0503020204020204" charset="-122"/>
              </a:defRPr>
            </a:lvl1pPr>
          </a:lstStyle>
          <a:p>
            <a:pPr marL="0" marR="0" lvl="0" indent="0" algn="ctr" defTabSz="914400" rtl="0" eaLnBrk="1" fontAlgn="auto" latinLnBrk="0" hangingPunct="1">
              <a:lnSpc>
                <a:spcPct val="200000"/>
              </a:lnSpc>
              <a:spcBef>
                <a:spcPts val="1200"/>
              </a:spcBef>
              <a:spcAft>
                <a:spcPts val="600"/>
              </a:spcAft>
              <a:buClrTx/>
              <a:buSzTx/>
              <a:buFontTx/>
              <a:buNone/>
              <a:defRPr/>
            </a:pPr>
            <a:r>
              <a:rPr kumimoji="0" lang="zh-CN" altLang="en-US" sz="54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rPr>
              <a:t>使能数字转型 共创数智未来</a:t>
            </a:r>
            <a:endParaRPr kumimoji="0" lang="en-US" sz="18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附录</a:t>
            </a:r>
          </a:p>
        </p:txBody>
      </p:sp>
      <p:sp>
        <p:nvSpPr>
          <p:cNvPr id="3" name="文本框 8">
            <a:extLst>
              <a:ext uri="{FF2B5EF4-FFF2-40B4-BE49-F238E27FC236}">
                <a16:creationId xmlns:a16="http://schemas.microsoft.com/office/drawing/2014/main" id="{26B5F6DC-682B-4E2E-8DB1-79C52E790FEF}"/>
              </a:ext>
            </a:extLst>
          </p:cNvPr>
          <p:cNvSpPr txBox="1"/>
          <p:nvPr/>
        </p:nvSpPr>
        <p:spPr>
          <a:xfrm>
            <a:off x="407368" y="884678"/>
            <a:ext cx="9289032" cy="452432"/>
          </a:xfrm>
          <a:prstGeom prst="rect">
            <a:avLst/>
          </a:prstGeom>
          <a:noFill/>
        </p:spPr>
        <p:txBody>
          <a:bodyPr wrap="square" rtlCol="0">
            <a:spAutoFit/>
          </a:bodyPr>
          <a:lstStyle/>
          <a:p>
            <a:pPr>
              <a:lnSpc>
                <a:spcPct val="90000"/>
              </a:lnSpc>
              <a:spcAft>
                <a:spcPts val="300"/>
              </a:spcAft>
            </a:pPr>
            <a:r>
              <a:rPr lang="zh-CN" altLang="en-US" sz="2600" b="1" dirty="0">
                <a:latin typeface="微软雅黑" panose="020B0503020204020204" pitchFamily="34" charset="-122"/>
                <a:ea typeface="微软雅黑" panose="020B0503020204020204" pitchFamily="34" charset="-122"/>
              </a:rPr>
              <a:t>护网期间信息安全工作检查清单</a:t>
            </a:r>
            <a:endParaRPr lang="en-US" altLang="zh-CN" sz="2600" b="1" dirty="0">
              <a:latin typeface="微软雅黑" panose="020B0503020204020204" pitchFamily="34" charset="-122"/>
              <a:ea typeface="微软雅黑" panose="020B0503020204020204" pitchFamily="34" charset="-122"/>
            </a:endParaRPr>
          </a:p>
        </p:txBody>
      </p:sp>
      <p:graphicFrame>
        <p:nvGraphicFramePr>
          <p:cNvPr id="4" name="表格 2">
            <a:extLst>
              <a:ext uri="{FF2B5EF4-FFF2-40B4-BE49-F238E27FC236}">
                <a16:creationId xmlns:a16="http://schemas.microsoft.com/office/drawing/2014/main" id="{73FFD3EE-ED4D-4197-B99B-9BC03A1932A5}"/>
              </a:ext>
            </a:extLst>
          </p:cNvPr>
          <p:cNvGraphicFramePr>
            <a:graphicFrameLocks noGrp="1"/>
          </p:cNvGraphicFramePr>
          <p:nvPr>
            <p:extLst>
              <p:ext uri="{D42A27DB-BD31-4B8C-83A1-F6EECF244321}">
                <p14:modId xmlns:p14="http://schemas.microsoft.com/office/powerpoint/2010/main" val="444152454"/>
              </p:ext>
            </p:extLst>
          </p:nvPr>
        </p:nvGraphicFramePr>
        <p:xfrm>
          <a:off x="911424" y="1556792"/>
          <a:ext cx="9505055" cy="4680520"/>
        </p:xfrm>
        <a:graphic>
          <a:graphicData uri="http://schemas.openxmlformats.org/drawingml/2006/table">
            <a:tbl>
              <a:tblPr firstRow="1" bandRow="1">
                <a:tableStyleId>{5C22544A-7EE6-4342-B048-85BDC9FD1C3A}</a:tableStyleId>
              </a:tblPr>
              <a:tblGrid>
                <a:gridCol w="1440160">
                  <a:extLst>
                    <a:ext uri="{9D8B030D-6E8A-4147-A177-3AD203B41FA5}">
                      <a16:colId xmlns:a16="http://schemas.microsoft.com/office/drawing/2014/main" val="2129893658"/>
                    </a:ext>
                  </a:extLst>
                </a:gridCol>
                <a:gridCol w="4987069">
                  <a:extLst>
                    <a:ext uri="{9D8B030D-6E8A-4147-A177-3AD203B41FA5}">
                      <a16:colId xmlns:a16="http://schemas.microsoft.com/office/drawing/2014/main" val="1436587336"/>
                    </a:ext>
                  </a:extLst>
                </a:gridCol>
                <a:gridCol w="3077826">
                  <a:extLst>
                    <a:ext uri="{9D8B030D-6E8A-4147-A177-3AD203B41FA5}">
                      <a16:colId xmlns:a16="http://schemas.microsoft.com/office/drawing/2014/main" val="3502839921"/>
                    </a:ext>
                  </a:extLst>
                </a:gridCol>
              </a:tblGrid>
              <a:tr h="504056">
                <a:tc>
                  <a:txBody>
                    <a:bodyPr/>
                    <a:lstStyle/>
                    <a:p>
                      <a:pPr algn="ctr"/>
                      <a:r>
                        <a:rPr lang="zh-CN" altLang="en-US" dirty="0">
                          <a:latin typeface="微软雅黑" panose="020B0503020204020204" pitchFamily="34" charset="-122"/>
                          <a:ea typeface="微软雅黑" panose="020B0503020204020204" pitchFamily="34" charset="-122"/>
                        </a:rPr>
                        <a:t>检查项</a:t>
                      </a:r>
                    </a:p>
                  </a:txBody>
                  <a:tcPr anchor="ctr"/>
                </a:tc>
                <a:tc>
                  <a:txBody>
                    <a:bodyPr/>
                    <a:lstStyle/>
                    <a:p>
                      <a:pPr algn="ctr"/>
                      <a:r>
                        <a:rPr lang="zh-CN" altLang="en-US" dirty="0">
                          <a:latin typeface="微软雅黑" panose="020B0503020204020204" pitchFamily="34" charset="-122"/>
                          <a:ea typeface="微软雅黑" panose="020B0503020204020204" pitchFamily="34" charset="-122"/>
                        </a:rPr>
                        <a:t>检查内容</a:t>
                      </a:r>
                    </a:p>
                  </a:txBody>
                  <a:tcPr anchor="ctr"/>
                </a:tc>
                <a:tc>
                  <a:txBody>
                    <a:bodyPr/>
                    <a:lstStyle/>
                    <a:p>
                      <a:pPr algn="ctr"/>
                      <a:r>
                        <a:rPr lang="zh-CN" altLang="en-US" dirty="0">
                          <a:latin typeface="微软雅黑" panose="020B0503020204020204" pitchFamily="34" charset="-122"/>
                          <a:ea typeface="微软雅黑" panose="020B0503020204020204" pitchFamily="34" charset="-122"/>
                        </a:rPr>
                        <a:t>情况记录</a:t>
                      </a:r>
                    </a:p>
                  </a:txBody>
                  <a:tcPr anchor="ctr"/>
                </a:tc>
                <a:extLst>
                  <a:ext uri="{0D108BD9-81ED-4DB2-BD59-A6C34878D82A}">
                    <a16:rowId xmlns:a16="http://schemas.microsoft.com/office/drawing/2014/main" val="1369451602"/>
                  </a:ext>
                </a:extLst>
              </a:tr>
              <a:tr h="540060">
                <a:tc>
                  <a:txBody>
                    <a:bodyPr/>
                    <a:lstStyle/>
                    <a:p>
                      <a:pPr algn="ct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个人外网电脑及公共上网机</a:t>
                      </a:r>
                    </a:p>
                  </a:txBody>
                  <a:tcPr anchor="ctr"/>
                </a:tc>
                <a:tc>
                  <a:txBody>
                    <a:bodyPr/>
                    <a:lstStyle/>
                    <a:p>
                      <a:pPr algn="l"/>
                      <a:r>
                        <a:rPr lang="zh-CN" altLang="en-US" sz="1400" dirty="0">
                          <a:solidFill>
                            <a:srgbClr val="000000"/>
                          </a:solidFill>
                          <a:latin typeface="微软雅黑" panose="020B0503020204020204" pitchFamily="34" charset="-122"/>
                          <a:ea typeface="微软雅黑" panose="020B0503020204020204" pitchFamily="34" charset="-122"/>
                        </a:rPr>
                        <a:t>部门所有人员外网电脑原则上应关机，如确需使用，可在使用时临时开机，并向公司系统运行部报备</a:t>
                      </a:r>
                      <a:endParaRPr lang="en-US" altLang="zh-CN" sz="1400" dirty="0">
                        <a:solidFill>
                          <a:srgbClr val="000000"/>
                        </a:solidFill>
                        <a:latin typeface="微软雅黑" panose="020B0503020204020204" pitchFamily="34" charset="-122"/>
                        <a:ea typeface="微软雅黑" panose="020B0503020204020204" pitchFamily="34" charset="-122"/>
                      </a:endParaRPr>
                    </a:p>
                  </a:txBody>
                  <a:tcPr anchor="ctr"/>
                </a:tc>
                <a:tc>
                  <a:txBody>
                    <a:bodyPr/>
                    <a:lstStyle/>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未使用</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存在临时使用情况</a:t>
                      </a:r>
                    </a:p>
                  </a:txBody>
                  <a:tcPr anchor="ctr"/>
                </a:tc>
                <a:extLst>
                  <a:ext uri="{0D108BD9-81ED-4DB2-BD59-A6C34878D82A}">
                    <a16:rowId xmlns:a16="http://schemas.microsoft.com/office/drawing/2014/main" val="3323912348"/>
                  </a:ext>
                </a:extLst>
              </a:tr>
              <a:tr h="756084">
                <a:tc>
                  <a:txBody>
                    <a:bodyPr/>
                    <a:lstStyle/>
                    <a:p>
                      <a:pPr algn="ctr"/>
                      <a:r>
                        <a:rPr lang="en-US" altLang="zh-CN" sz="1400" dirty="0">
                          <a:solidFill>
                            <a:srgbClr val="000000"/>
                          </a:solidFill>
                          <a:latin typeface="微软雅黑" panose="020B0503020204020204" pitchFamily="34" charset="-122"/>
                          <a:ea typeface="微软雅黑" panose="020B0503020204020204" pitchFamily="34" charset="-122"/>
                        </a:rPr>
                        <a:t>2.</a:t>
                      </a:r>
                      <a:r>
                        <a:rPr lang="zh-CN" altLang="en-US" sz="1400" dirty="0">
                          <a:solidFill>
                            <a:srgbClr val="000000"/>
                          </a:solidFill>
                          <a:latin typeface="微软雅黑" panose="020B0503020204020204" pitchFamily="34" charset="-122"/>
                          <a:ea typeface="微软雅黑" panose="020B0503020204020204" pitchFamily="34" charset="-122"/>
                        </a:rPr>
                        <a:t>个人内网电脑及打印机</a:t>
                      </a:r>
                    </a:p>
                  </a:txBody>
                  <a:tcPr anchor="ctr"/>
                </a:tc>
                <a:tc>
                  <a:txBody>
                    <a:bodyPr/>
                    <a:lstStyle/>
                    <a:p>
                      <a:pPr algn="l"/>
                      <a:r>
                        <a:rPr lang="zh-CN" altLang="en-US" sz="1400" dirty="0">
                          <a:solidFill>
                            <a:srgbClr val="000000"/>
                          </a:solidFill>
                          <a:latin typeface="微软雅黑" panose="020B0503020204020204" pitchFamily="34" charset="-122"/>
                          <a:ea typeface="微软雅黑" panose="020B0503020204020204" pitchFamily="34" charset="-122"/>
                        </a:rPr>
                        <a:t>确认部门所有人员的内网电脑已在下班时关机</a:t>
                      </a:r>
                      <a:endParaRPr lang="en-US" altLang="zh-CN" sz="1400" dirty="0">
                        <a:solidFill>
                          <a:srgbClr val="000000"/>
                        </a:solidFill>
                        <a:latin typeface="微软雅黑" panose="020B0503020204020204" pitchFamily="34" charset="-122"/>
                        <a:ea typeface="微软雅黑" panose="020B0503020204020204" pitchFamily="34" charset="-122"/>
                      </a:endParaRPr>
                    </a:p>
                  </a:txBody>
                  <a:tcPr anchor="ctr"/>
                </a:tc>
                <a:tc>
                  <a:txBody>
                    <a:bodyPr/>
                    <a:lstStyle/>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未使用   </a:t>
                      </a:r>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不涉及</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存在临时使用情况</a:t>
                      </a:r>
                    </a:p>
                  </a:txBody>
                  <a:tcPr anchor="ctr"/>
                </a:tc>
                <a:extLst>
                  <a:ext uri="{0D108BD9-81ED-4DB2-BD59-A6C34878D82A}">
                    <a16:rowId xmlns:a16="http://schemas.microsoft.com/office/drawing/2014/main" val="193796926"/>
                  </a:ext>
                </a:extLst>
              </a:tr>
              <a:tr h="756084">
                <a:tc>
                  <a:txBody>
                    <a:bodyPr/>
                    <a:lstStyle/>
                    <a:p>
                      <a:pPr algn="ctr"/>
                      <a:r>
                        <a:rPr lang="en-US" altLang="zh-CN" sz="1400" dirty="0">
                          <a:solidFill>
                            <a:srgbClr val="000000"/>
                          </a:solidFill>
                          <a:latin typeface="微软雅黑" panose="020B0503020204020204" pitchFamily="34" charset="-122"/>
                          <a:ea typeface="微软雅黑" panose="020B0503020204020204" pitchFamily="34" charset="-122"/>
                        </a:rPr>
                        <a:t>3.</a:t>
                      </a:r>
                      <a:r>
                        <a:rPr lang="zh-CN" altLang="en-US" sz="1400" dirty="0">
                          <a:solidFill>
                            <a:srgbClr val="000000"/>
                          </a:solidFill>
                          <a:latin typeface="微软雅黑" panose="020B0503020204020204" pitchFamily="34" charset="-122"/>
                          <a:ea typeface="微软雅黑" panose="020B0503020204020204" pitchFamily="34" charset="-122"/>
                        </a:rPr>
                        <a:t>移动介质</a:t>
                      </a:r>
                    </a:p>
                  </a:txBody>
                  <a:tcPr anchor="ctr"/>
                </a:tc>
                <a:tc>
                  <a:txBody>
                    <a:bodyPr/>
                    <a:lstStyle/>
                    <a:p>
                      <a:pPr algn="l"/>
                      <a:r>
                        <a:rPr lang="zh-CN" altLang="en-US" sz="1400" dirty="0">
                          <a:solidFill>
                            <a:srgbClr val="000000"/>
                          </a:solidFill>
                          <a:latin typeface="微软雅黑" panose="020B0503020204020204" pitchFamily="34" charset="-122"/>
                          <a:ea typeface="微软雅黑" panose="020B0503020204020204" pitchFamily="34" charset="-122"/>
                        </a:rPr>
                        <a:t>记录部门人员使用</a:t>
                      </a:r>
                      <a:r>
                        <a:rPr lang="en-US" altLang="zh-CN" sz="1400" dirty="0">
                          <a:solidFill>
                            <a:srgbClr val="000000"/>
                          </a:solidFill>
                          <a:latin typeface="微软雅黑" panose="020B0503020204020204" pitchFamily="34" charset="-122"/>
                          <a:ea typeface="微软雅黑" panose="020B0503020204020204" pitchFamily="34" charset="-122"/>
                        </a:rPr>
                        <a:t>U</a:t>
                      </a:r>
                      <a:r>
                        <a:rPr lang="zh-CN" altLang="en-US" sz="1400" dirty="0">
                          <a:solidFill>
                            <a:srgbClr val="000000"/>
                          </a:solidFill>
                          <a:latin typeface="微软雅黑" panose="020B0503020204020204" pitchFamily="34" charset="-122"/>
                          <a:ea typeface="微软雅黑" panose="020B0503020204020204" pitchFamily="34" charset="-122"/>
                        </a:rPr>
                        <a:t>盘、移动硬盘灯移动介质情况</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）不得使用来历不明的移动介质</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en-US" altLang="zh-CN" sz="1400" dirty="0">
                          <a:solidFill>
                            <a:srgbClr val="000000"/>
                          </a:solidFill>
                          <a:latin typeface="微软雅黑" panose="020B0503020204020204" pitchFamily="34" charset="-122"/>
                          <a:ea typeface="微软雅黑" panose="020B0503020204020204" pitchFamily="34" charset="-122"/>
                        </a:rPr>
                        <a:t>2</a:t>
                      </a:r>
                      <a:r>
                        <a:rPr lang="zh-CN" altLang="en-US" sz="1400" dirty="0">
                          <a:solidFill>
                            <a:srgbClr val="000000"/>
                          </a:solidFill>
                          <a:latin typeface="微软雅黑" panose="020B0503020204020204" pitchFamily="34" charset="-122"/>
                          <a:ea typeface="微软雅黑" panose="020B0503020204020204" pitchFamily="34" charset="-122"/>
                        </a:rPr>
                        <a:t>）使用</a:t>
                      </a:r>
                      <a:r>
                        <a:rPr lang="en-US" altLang="zh-CN" sz="1400" dirty="0">
                          <a:solidFill>
                            <a:srgbClr val="000000"/>
                          </a:solidFill>
                          <a:latin typeface="微软雅黑" panose="020B0503020204020204" pitchFamily="34" charset="-122"/>
                          <a:ea typeface="微软雅黑" panose="020B0503020204020204" pitchFamily="34" charset="-122"/>
                        </a:rPr>
                        <a:t>U</a:t>
                      </a:r>
                      <a:r>
                        <a:rPr lang="zh-CN" altLang="en-US" sz="1400" dirty="0">
                          <a:solidFill>
                            <a:srgbClr val="000000"/>
                          </a:solidFill>
                          <a:latin typeface="微软雅黑" panose="020B0503020204020204" pitchFamily="34" charset="-122"/>
                          <a:ea typeface="微软雅黑" panose="020B0503020204020204" pitchFamily="34" charset="-122"/>
                        </a:rPr>
                        <a:t>盘、移动硬盘时应向公司系统运行部报备</a:t>
                      </a:r>
                    </a:p>
                  </a:txBody>
                  <a:tcPr anchor="ctr"/>
                </a:tc>
                <a:tc>
                  <a:txBody>
                    <a:bodyPr/>
                    <a:lstStyle/>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未使用</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存在使用情况</a:t>
                      </a:r>
                    </a:p>
                  </a:txBody>
                  <a:tcPr anchor="ctr"/>
                </a:tc>
                <a:extLst>
                  <a:ext uri="{0D108BD9-81ED-4DB2-BD59-A6C34878D82A}">
                    <a16:rowId xmlns:a16="http://schemas.microsoft.com/office/drawing/2014/main" val="3437130299"/>
                  </a:ext>
                </a:extLst>
              </a:tr>
              <a:tr h="756084">
                <a:tc>
                  <a:txBody>
                    <a:bodyPr/>
                    <a:lstStyle/>
                    <a:p>
                      <a:pPr algn="ctr"/>
                      <a:r>
                        <a:rPr lang="en-US" altLang="zh-CN" sz="1400" dirty="0">
                          <a:solidFill>
                            <a:srgbClr val="000000"/>
                          </a:solidFill>
                          <a:latin typeface="微软雅黑" panose="020B0503020204020204" pitchFamily="34" charset="-122"/>
                          <a:ea typeface="微软雅黑" panose="020B0503020204020204" pitchFamily="34" charset="-122"/>
                        </a:rPr>
                        <a:t>4.</a:t>
                      </a:r>
                      <a:r>
                        <a:rPr lang="zh-CN" altLang="en-US" sz="1400" dirty="0">
                          <a:solidFill>
                            <a:srgbClr val="000000"/>
                          </a:solidFill>
                          <a:latin typeface="微软雅黑" panose="020B0503020204020204" pitchFamily="34" charset="-122"/>
                          <a:ea typeface="微软雅黑" panose="020B0503020204020204" pitchFamily="34" charset="-122"/>
                        </a:rPr>
                        <a:t>防钓鱼</a:t>
                      </a:r>
                    </a:p>
                  </a:txBody>
                  <a:tcPr anchor="ctr"/>
                </a:tc>
                <a:tc>
                  <a:txBody>
                    <a:bodyPr/>
                    <a:lstStyle/>
                    <a:p>
                      <a:pPr algn="l"/>
                      <a:r>
                        <a:rPr lang="zh-CN" altLang="en-US" sz="1400" dirty="0">
                          <a:solidFill>
                            <a:srgbClr val="000000"/>
                          </a:solidFill>
                          <a:latin typeface="微软雅黑" panose="020B0503020204020204" pitchFamily="34" charset="-122"/>
                          <a:ea typeface="微软雅黑" panose="020B0503020204020204" pitchFamily="34" charset="-122"/>
                        </a:rPr>
                        <a:t>记录部门人员遭受下列网络钓鱼情况：</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zh-CN" altLang="en-US" sz="1400" dirty="0">
                          <a:solidFill>
                            <a:srgbClr val="000000"/>
                          </a:solidFill>
                          <a:latin typeface="微软雅黑" panose="020B0503020204020204" pitchFamily="34" charset="-122"/>
                          <a:ea typeface="微软雅黑" panose="020B0503020204020204" pitchFamily="34" charset="-122"/>
                        </a:rPr>
                        <a:t>钓鱼邮件、钓鱼电话、</a:t>
                      </a:r>
                      <a:r>
                        <a:rPr lang="en-US" altLang="zh-CN" sz="1400" dirty="0">
                          <a:solidFill>
                            <a:srgbClr val="000000"/>
                          </a:solidFill>
                          <a:latin typeface="微软雅黑" panose="020B0503020204020204" pitchFamily="34" charset="-122"/>
                          <a:ea typeface="微软雅黑" panose="020B0503020204020204" pitchFamily="34" charset="-122"/>
                        </a:rPr>
                        <a:t>QQ</a:t>
                      </a:r>
                      <a:r>
                        <a:rPr lang="zh-CN" altLang="en-US" sz="1400" dirty="0">
                          <a:solidFill>
                            <a:srgbClr val="000000"/>
                          </a:solidFill>
                          <a:latin typeface="微软雅黑" panose="020B0503020204020204" pitchFamily="34" charset="-122"/>
                          <a:ea typeface="微软雅黑" panose="020B0503020204020204" pitchFamily="34" charset="-122"/>
                        </a:rPr>
                        <a:t>、微信、微博、客户平台钓鱼</a:t>
                      </a:r>
                    </a:p>
                  </a:txBody>
                  <a:tcPr anchor="ctr"/>
                </a:tc>
                <a:tc>
                  <a:txBody>
                    <a:bodyPr/>
                    <a:lstStyle/>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不存在相关情况</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存在相关情况</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zh-CN" altLang="en-US" sz="1400" dirty="0">
                          <a:solidFill>
                            <a:srgbClr val="000000"/>
                          </a:solidFill>
                          <a:latin typeface="微软雅黑" panose="020B0503020204020204" pitchFamily="34" charset="-122"/>
                          <a:ea typeface="微软雅黑" panose="020B0503020204020204" pitchFamily="34" charset="-122"/>
                        </a:rPr>
                        <a:t>注：如发现，第一时间报告</a:t>
                      </a:r>
                    </a:p>
                  </a:txBody>
                  <a:tcPr anchor="ctr"/>
                </a:tc>
                <a:extLst>
                  <a:ext uri="{0D108BD9-81ED-4DB2-BD59-A6C34878D82A}">
                    <a16:rowId xmlns:a16="http://schemas.microsoft.com/office/drawing/2014/main" val="2277282393"/>
                  </a:ext>
                </a:extLst>
              </a:tr>
              <a:tr h="756084">
                <a:tc>
                  <a:txBody>
                    <a:bodyPr/>
                    <a:lstStyle/>
                    <a:p>
                      <a:pPr algn="ctr"/>
                      <a:r>
                        <a:rPr lang="en-US" altLang="zh-CN" sz="1400" dirty="0">
                          <a:solidFill>
                            <a:srgbClr val="000000"/>
                          </a:solidFill>
                          <a:latin typeface="微软雅黑" panose="020B0503020204020204" pitchFamily="34" charset="-122"/>
                          <a:ea typeface="微软雅黑" panose="020B0503020204020204" pitchFamily="34" charset="-122"/>
                        </a:rPr>
                        <a:t>5.</a:t>
                      </a:r>
                      <a:r>
                        <a:rPr lang="zh-CN" altLang="en-US" sz="1400" dirty="0">
                          <a:solidFill>
                            <a:srgbClr val="000000"/>
                          </a:solidFill>
                          <a:latin typeface="微软雅黑" panose="020B0503020204020204" pitchFamily="34" charset="-122"/>
                          <a:ea typeface="微软雅黑" panose="020B0503020204020204" pitchFamily="34" charset="-122"/>
                        </a:rPr>
                        <a:t>防病毒</a:t>
                      </a:r>
                    </a:p>
                  </a:txBody>
                  <a:tcPr anchor="ctr"/>
                </a:tc>
                <a:tc>
                  <a:txBody>
                    <a:bodyPr/>
                    <a:lstStyle/>
                    <a:p>
                      <a:pPr algn="l"/>
                      <a:r>
                        <a:rPr lang="zh-CN" altLang="en-US" sz="1400" dirty="0">
                          <a:solidFill>
                            <a:srgbClr val="000000"/>
                          </a:solidFill>
                          <a:latin typeface="微软雅黑" panose="020B0503020204020204" pitchFamily="34" charset="-122"/>
                          <a:ea typeface="微软雅黑" panose="020B0503020204020204" pitchFamily="34" charset="-122"/>
                        </a:rPr>
                        <a:t>确认部门所有人员内外网电脑防病毒软件状态正常，确认病毒库显示日期为近</a:t>
                      </a:r>
                      <a:r>
                        <a:rPr lang="en-US" altLang="zh-CN" sz="1400" dirty="0">
                          <a:solidFill>
                            <a:srgbClr val="000000"/>
                          </a:solidFill>
                          <a:latin typeface="微软雅黑" panose="020B0503020204020204" pitchFamily="34" charset="-122"/>
                          <a:ea typeface="微软雅黑" panose="020B0503020204020204" pitchFamily="34" charset="-122"/>
                        </a:rPr>
                        <a:t>7</a:t>
                      </a:r>
                      <a:r>
                        <a:rPr lang="zh-CN" altLang="en-US" sz="1400" dirty="0">
                          <a:solidFill>
                            <a:srgbClr val="000000"/>
                          </a:solidFill>
                          <a:latin typeface="微软雅黑" panose="020B0503020204020204" pitchFamily="34" charset="-122"/>
                          <a:ea typeface="微软雅黑" panose="020B0503020204020204" pitchFamily="34" charset="-122"/>
                        </a:rPr>
                        <a:t>天内</a:t>
                      </a:r>
                    </a:p>
                  </a:txBody>
                  <a:tcPr anchor="ctr"/>
                </a:tc>
                <a:tc>
                  <a:txBody>
                    <a:bodyPr/>
                    <a:lstStyle/>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正常</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异常</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zh-CN" altLang="en-US" sz="1400" dirty="0">
                          <a:solidFill>
                            <a:srgbClr val="000000"/>
                          </a:solidFill>
                          <a:latin typeface="微软雅黑" panose="020B0503020204020204" pitchFamily="34" charset="-122"/>
                          <a:ea typeface="微软雅黑" panose="020B0503020204020204" pitchFamily="34" charset="-122"/>
                        </a:rPr>
                        <a:t>注：如发现，第一时间报告</a:t>
                      </a:r>
                    </a:p>
                  </a:txBody>
                  <a:tcPr anchor="ctr"/>
                </a:tc>
                <a:extLst>
                  <a:ext uri="{0D108BD9-81ED-4DB2-BD59-A6C34878D82A}">
                    <a16:rowId xmlns:a16="http://schemas.microsoft.com/office/drawing/2014/main" val="1698161927"/>
                  </a:ext>
                </a:extLst>
              </a:tr>
              <a:tr h="612068">
                <a:tc>
                  <a:txBody>
                    <a:bodyPr/>
                    <a:lstStyle/>
                    <a:p>
                      <a:pPr algn="ctr"/>
                      <a:r>
                        <a:rPr lang="en-US" altLang="zh-CN" sz="1400" dirty="0">
                          <a:solidFill>
                            <a:srgbClr val="000000"/>
                          </a:solidFill>
                          <a:latin typeface="微软雅黑" panose="020B0503020204020204" pitchFamily="34" charset="-122"/>
                          <a:ea typeface="微软雅黑" panose="020B0503020204020204" pitchFamily="34" charset="-122"/>
                        </a:rPr>
                        <a:t>6.</a:t>
                      </a:r>
                      <a:r>
                        <a:rPr lang="zh-CN" altLang="en-US" sz="1400" dirty="0">
                          <a:solidFill>
                            <a:srgbClr val="000000"/>
                          </a:solidFill>
                          <a:latin typeface="微软雅黑" panose="020B0503020204020204" pitchFamily="34" charset="-122"/>
                          <a:ea typeface="微软雅黑" panose="020B0503020204020204" pitchFamily="34" charset="-122"/>
                        </a:rPr>
                        <a:t>外来人员管理</a:t>
                      </a:r>
                    </a:p>
                  </a:txBody>
                  <a:tcPr anchor="ctr"/>
                </a:tc>
                <a:tc>
                  <a:txBody>
                    <a:bodyPr/>
                    <a:lstStyle/>
                    <a:p>
                      <a:pPr algn="l"/>
                      <a:r>
                        <a:rPr lang="zh-CN" altLang="en-US" sz="1400" dirty="0">
                          <a:solidFill>
                            <a:srgbClr val="000000"/>
                          </a:solidFill>
                          <a:latin typeface="微软雅黑" panose="020B0503020204020204" pitchFamily="34" charset="-122"/>
                          <a:ea typeface="微软雅黑" panose="020B0503020204020204" pitchFamily="34" charset="-122"/>
                        </a:rPr>
                        <a:t>当日是否发现可疑人员来访</a:t>
                      </a:r>
                    </a:p>
                  </a:txBody>
                  <a:tcPr anchor="ctr"/>
                </a:tc>
                <a:tc>
                  <a:txBody>
                    <a:bodyPr/>
                    <a:lstStyle/>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是，反馈人员身份信息</a:t>
                      </a:r>
                      <a:endParaRPr lang="en-US" altLang="zh-CN" sz="1400" dirty="0">
                        <a:solidFill>
                          <a:srgbClr val="000000"/>
                        </a:solidFill>
                        <a:latin typeface="微软雅黑" panose="020B0503020204020204" pitchFamily="34" charset="-122"/>
                        <a:ea typeface="微软雅黑" panose="020B0503020204020204" pitchFamily="34" charset="-122"/>
                      </a:endParaRPr>
                    </a:p>
                    <a:p>
                      <a:pPr algn="l"/>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否</a:t>
                      </a:r>
                    </a:p>
                  </a:txBody>
                  <a:tcPr anchor="ctr"/>
                </a:tc>
                <a:extLst>
                  <a:ext uri="{0D108BD9-81ED-4DB2-BD59-A6C34878D82A}">
                    <a16:rowId xmlns:a16="http://schemas.microsoft.com/office/drawing/2014/main" val="10006"/>
                  </a:ext>
                </a:extLst>
              </a:tr>
            </a:tbl>
          </a:graphicData>
        </a:graphic>
      </p:graphicFrame>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我的简历</a:t>
            </a:r>
          </a:p>
        </p:txBody>
      </p:sp>
      <p:sp>
        <p:nvSpPr>
          <p:cNvPr id="3" name="圆角矩形 2"/>
          <p:cNvSpPr/>
          <p:nvPr/>
        </p:nvSpPr>
        <p:spPr>
          <a:xfrm>
            <a:off x="767715" y="1628800"/>
            <a:ext cx="7395210" cy="4112751"/>
          </a:xfrm>
          <a:prstGeom prst="roundRect">
            <a:avLst/>
          </a:prstGeom>
          <a:solidFill>
            <a:schemeClr val="tx1">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algn="l"/>
            <a:r>
              <a:rPr lang="zh-CN" altLang="en-US" sz="2800" dirty="0">
                <a:solidFill>
                  <a:srgbClr val="000000"/>
                </a:solidFill>
                <a:latin typeface="微软雅黑" panose="020B0503020204020204" pitchFamily="34" charset="-122"/>
                <a:ea typeface="微软雅黑" panose="020B0503020204020204" pitchFamily="34" charset="-122"/>
              </a:rPr>
              <a:t>刘星</a:t>
            </a:r>
            <a:endParaRPr lang="en-US" altLang="zh-CN" sz="2800" dirty="0">
              <a:solidFill>
                <a:srgbClr val="000000"/>
              </a:solidFill>
              <a:latin typeface="微软雅黑" panose="020B0503020204020204" pitchFamily="34" charset="-122"/>
              <a:ea typeface="微软雅黑" panose="020B0503020204020204" pitchFamily="34" charset="-122"/>
            </a:endParaRPr>
          </a:p>
          <a:p>
            <a:pPr algn="l"/>
            <a:r>
              <a:rPr lang="zh-CN" altLang="en-US" sz="2000" dirty="0">
                <a:solidFill>
                  <a:srgbClr val="000000"/>
                </a:solidFill>
                <a:latin typeface="微软雅黑" panose="020B0503020204020204" pitchFamily="34" charset="-122"/>
                <a:ea typeface="微软雅黑" panose="020B0503020204020204" pitchFamily="34" charset="-122"/>
              </a:rPr>
              <a:t>东大事业部技术总监</a:t>
            </a:r>
            <a:endParaRPr lang="en-US" altLang="zh-CN" sz="2000" dirty="0">
              <a:solidFill>
                <a:srgbClr val="000000"/>
              </a:solidFill>
              <a:latin typeface="微软雅黑" panose="020B0503020204020204" pitchFamily="34" charset="-122"/>
              <a:ea typeface="微软雅黑" panose="020B0503020204020204" pitchFamily="34" charset="-122"/>
            </a:endParaRPr>
          </a:p>
          <a:p>
            <a:pPr algn="l"/>
            <a:endParaRPr lang="en-US" altLang="zh-CN" sz="2000" dirty="0">
              <a:solidFill>
                <a:srgbClr val="000000"/>
              </a:solidFill>
              <a:latin typeface="微软雅黑" panose="020B0503020204020204" pitchFamily="34" charset="-122"/>
              <a:ea typeface="微软雅黑" panose="020B0503020204020204" pitchFamily="34" charset="-122"/>
            </a:endParaRPr>
          </a:p>
          <a:p>
            <a:r>
              <a:rPr lang="en-US" altLang="zh-CN" sz="2000" dirty="0">
                <a:solidFill>
                  <a:srgbClr val="000000"/>
                </a:solidFill>
                <a:latin typeface="微软雅黑" panose="020B0503020204020204" pitchFamily="34" charset="-122"/>
                <a:ea typeface="微软雅黑" panose="020B0503020204020204" pitchFamily="34" charset="-122"/>
              </a:rPr>
              <a:t>12</a:t>
            </a:r>
            <a:r>
              <a:rPr lang="zh-CN" altLang="en-US" sz="2000" dirty="0">
                <a:solidFill>
                  <a:srgbClr val="000000"/>
                </a:solidFill>
                <a:latin typeface="微软雅黑" panose="020B0503020204020204" pitchFamily="34" charset="-122"/>
                <a:ea typeface="微软雅黑" panose="020B0503020204020204" pitchFamily="34" charset="-122"/>
              </a:rPr>
              <a:t>年</a:t>
            </a:r>
            <a:r>
              <a:rPr lang="en-US" altLang="zh-CN" sz="2000" dirty="0">
                <a:solidFill>
                  <a:srgbClr val="000000"/>
                </a:solidFill>
                <a:latin typeface="微软雅黑" panose="020B0503020204020204" pitchFamily="34" charset="-122"/>
                <a:ea typeface="微软雅黑" panose="020B0503020204020204" pitchFamily="34" charset="-122"/>
              </a:rPr>
              <a:t>IT</a:t>
            </a:r>
            <a:r>
              <a:rPr lang="zh-CN" altLang="en-US" sz="2000" dirty="0">
                <a:solidFill>
                  <a:srgbClr val="000000"/>
                </a:solidFill>
                <a:latin typeface="微软雅黑" panose="020B0503020204020204" pitchFamily="34" charset="-122"/>
                <a:ea typeface="微软雅黑" panose="020B0503020204020204" pitchFamily="34" charset="-122"/>
              </a:rPr>
              <a:t>从业经验，</a:t>
            </a:r>
            <a:r>
              <a:rPr lang="en-US" altLang="zh-CN" sz="2000" dirty="0">
                <a:solidFill>
                  <a:srgbClr val="000000"/>
                </a:solidFill>
                <a:latin typeface="微软雅黑" panose="020B0503020204020204" pitchFamily="34" charset="-122"/>
                <a:ea typeface="微软雅黑" panose="020B0503020204020204" pitchFamily="34" charset="-122"/>
              </a:rPr>
              <a:t>PMP</a:t>
            </a:r>
            <a:r>
              <a:rPr lang="zh-CN" altLang="en-US" sz="2000" dirty="0">
                <a:solidFill>
                  <a:srgbClr val="000000"/>
                </a:solidFill>
                <a:latin typeface="微软雅黑" panose="020B0503020204020204" pitchFamily="34" charset="-122"/>
                <a:ea typeface="微软雅黑" panose="020B0503020204020204" pitchFamily="34" charset="-122"/>
              </a:rPr>
              <a:t>项目管理专业人士，擅长剖析问题解决问题，拥有丰富的流程平台建设经验，深耕金融行业基础设施单元多年对基础技术平台等领域系统有着</a:t>
            </a:r>
            <a:r>
              <a:rPr lang="en-US" altLang="zh-CN" sz="2000" dirty="0">
                <a:solidFill>
                  <a:srgbClr val="000000"/>
                </a:solidFill>
                <a:latin typeface="微软雅黑" panose="020B0503020204020204" pitchFamily="34" charset="-122"/>
                <a:ea typeface="微软雅黑" panose="020B0503020204020204" pitchFamily="34" charset="-122"/>
              </a:rPr>
              <a:t>11</a:t>
            </a:r>
            <a:r>
              <a:rPr lang="zh-CN" altLang="en-US" sz="2000" dirty="0">
                <a:solidFill>
                  <a:srgbClr val="000000"/>
                </a:solidFill>
                <a:latin typeface="微软雅黑" panose="020B0503020204020204" pitchFamily="34" charset="-122"/>
                <a:ea typeface="微软雅黑" panose="020B0503020204020204" pitchFamily="34" charset="-122"/>
              </a:rPr>
              <a:t>年落地实施经验。</a:t>
            </a:r>
            <a:endParaRPr lang="en-US" altLang="zh-CN" sz="2000" dirty="0">
              <a:solidFill>
                <a:srgbClr val="000000"/>
              </a:solidFill>
              <a:latin typeface="微软雅黑" panose="020B0503020204020204" pitchFamily="34" charset="-122"/>
              <a:ea typeface="微软雅黑" panose="020B0503020204020204" pitchFamily="34" charset="-122"/>
            </a:endParaRPr>
          </a:p>
          <a:p>
            <a:pPr algn="l"/>
            <a:endParaRPr lang="en-US" altLang="zh-CN" sz="2000" dirty="0">
              <a:solidFill>
                <a:srgbClr val="000000"/>
              </a:solidFill>
              <a:latin typeface="微软雅黑" panose="020B0503020204020204" pitchFamily="34" charset="-122"/>
              <a:ea typeface="微软雅黑" panose="020B0503020204020204" pitchFamily="34" charset="-122"/>
            </a:endParaRPr>
          </a:p>
          <a:p>
            <a:r>
              <a:rPr lang="zh-CN" altLang="en-US" sz="2000" dirty="0">
                <a:solidFill>
                  <a:srgbClr val="000000"/>
                </a:solidFill>
                <a:latin typeface="微软雅黑" panose="020B0503020204020204" pitchFamily="34" charset="-122"/>
                <a:ea typeface="微软雅黑" panose="020B0503020204020204" pitchFamily="34" charset="-122"/>
              </a:rPr>
              <a:t>为人处世：真诚，责任心强，有担当。</a:t>
            </a:r>
            <a:endParaRPr lang="en-US" altLang="zh-CN" sz="2000" dirty="0">
              <a:solidFill>
                <a:srgbClr val="000000"/>
              </a:solidFill>
              <a:latin typeface="微软雅黑" panose="020B0503020204020204" pitchFamily="34" charset="-122"/>
              <a:ea typeface="微软雅黑" panose="020B0503020204020204" pitchFamily="34" charset="-122"/>
            </a:endParaRPr>
          </a:p>
          <a:p>
            <a:pPr algn="l"/>
            <a:endParaRPr lang="en-US" altLang="zh-CN" sz="2000" dirty="0">
              <a:solidFill>
                <a:srgbClr val="000000"/>
              </a:solidFill>
              <a:latin typeface="微软雅黑" panose="020B0503020204020204" pitchFamily="34" charset="-122"/>
              <a:ea typeface="微软雅黑" panose="020B0503020204020204" pitchFamily="34" charset="-122"/>
            </a:endParaRPr>
          </a:p>
          <a:p>
            <a:pPr algn="l"/>
            <a:r>
              <a:rPr lang="zh-CN" altLang="en-US" sz="2000" dirty="0">
                <a:solidFill>
                  <a:srgbClr val="000000"/>
                </a:solidFill>
                <a:latin typeface="微软雅黑" panose="020B0503020204020204" pitchFamily="34" charset="-122"/>
                <a:ea typeface="微软雅黑" panose="020B0503020204020204" pitchFamily="34" charset="-122"/>
              </a:rPr>
              <a:t>做事风格：务实，理性，注意细节。</a:t>
            </a:r>
            <a:endParaRPr lang="en-US" altLang="zh-CN" sz="2000" dirty="0">
              <a:solidFill>
                <a:srgbClr val="000000"/>
              </a:solidFill>
              <a:latin typeface="微软雅黑" panose="020B0503020204020204" pitchFamily="34" charset="-122"/>
              <a:ea typeface="微软雅黑" panose="020B0503020204020204" pitchFamily="34" charset="-122"/>
            </a:endParaRPr>
          </a:p>
          <a:p>
            <a:pPr algn="l"/>
            <a:endParaRPr lang="en-US" altLang="zh-CN" sz="2000" dirty="0">
              <a:solidFill>
                <a:srgbClr val="000000"/>
              </a:solidFill>
              <a:latin typeface="微软雅黑" panose="020B0503020204020204" pitchFamily="34" charset="-122"/>
              <a:ea typeface="微软雅黑" panose="020B0503020204020204" pitchFamily="34" charset="-122"/>
            </a:endParaRPr>
          </a:p>
        </p:txBody>
      </p:sp>
      <p:pic>
        <p:nvPicPr>
          <p:cNvPr id="5" name="图片 4" descr="个人照片.jpg"/>
          <p:cNvPicPr>
            <a:picLocks noChangeAspect="1"/>
          </p:cNvPicPr>
          <p:nvPr/>
        </p:nvPicPr>
        <p:blipFill>
          <a:blip r:embed="rId3" cstate="print"/>
          <a:stretch>
            <a:fillRect/>
          </a:stretch>
        </p:blipFill>
        <p:spPr>
          <a:xfrm>
            <a:off x="8328248" y="1196752"/>
            <a:ext cx="3294112" cy="494116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142595" y="85722"/>
            <a:ext cx="11905321" cy="546544"/>
          </a:xfrm>
        </p:spPr>
        <p:txBody>
          <a:bodyPr/>
          <a:lstStyle/>
          <a:p>
            <a:r>
              <a:rPr lang="zh-CN" altLang="en-US" dirty="0">
                <a:latin typeface="微软雅黑" panose="020B0503020204020204" charset="-122"/>
                <a:ea typeface="微软雅黑" panose="020B0503020204020204" charset="-122"/>
                <a:cs typeface="微软雅黑" panose="020B0503020204020204" charset="-122"/>
              </a:rPr>
              <a:t>目录</a:t>
            </a:r>
            <a:endParaRPr kumimoji="1" lang="zh-CN" altLang="en-US" dirty="0"/>
          </a:p>
        </p:txBody>
      </p:sp>
      <p:sp>
        <p:nvSpPr>
          <p:cNvPr id="6146" name="AutoShape 4"/>
          <p:cNvSpPr>
            <a:spLocks noChangeArrowheads="1"/>
          </p:cNvSpPr>
          <p:nvPr/>
        </p:nvSpPr>
        <p:spPr bwMode="auto">
          <a:xfrm>
            <a:off x="4988991" y="2000568"/>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latin typeface="微软雅黑" panose="020B0503020204020204" charset="-122"/>
                <a:ea typeface="微软雅黑" panose="020B0503020204020204" charset="-122"/>
              </a:rPr>
              <a:t>一、</a:t>
            </a:r>
            <a:r>
              <a:rPr lang="zh-CN" altLang="en-US" sz="2000" b="1" dirty="0">
                <a:latin typeface="微软雅黑" panose="020B0503020204020204" charset="-122"/>
                <a:ea typeface="微软雅黑" panose="020B0503020204020204" charset="-122"/>
                <a:sym typeface="+mn-ea"/>
              </a:rPr>
              <a:t>作者简介</a:t>
            </a:r>
          </a:p>
        </p:txBody>
      </p:sp>
      <p:sp>
        <p:nvSpPr>
          <p:cNvPr id="6147" name="AutoShape 5"/>
          <p:cNvSpPr>
            <a:spLocks noChangeArrowheads="1"/>
          </p:cNvSpPr>
          <p:nvPr/>
        </p:nvSpPr>
        <p:spPr bwMode="auto">
          <a:xfrm>
            <a:off x="4988991" y="3068638"/>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spcBef>
                <a:spcPct val="20000"/>
              </a:spcBef>
            </a:pPr>
            <a:r>
              <a:rPr lang="zh-CN" altLang="en-US" sz="2000" b="1" dirty="0">
                <a:solidFill>
                  <a:srgbClr val="FF0000"/>
                </a:solidFill>
                <a:latin typeface="微软雅黑" panose="020B0503020204020204" charset="-122"/>
                <a:ea typeface="微软雅黑" panose="020B0503020204020204" charset="-122"/>
              </a:rPr>
              <a:t>二、护网行动项目的特点</a:t>
            </a:r>
            <a:endParaRPr lang="zh-CN" altLang="en-US" sz="2000" b="1" dirty="0">
              <a:solidFill>
                <a:srgbClr val="FF0000"/>
              </a:solidFill>
              <a:latin typeface="微软雅黑" panose="020B0503020204020204" charset="-122"/>
              <a:ea typeface="微软雅黑" panose="020B0503020204020204" charset="-122"/>
              <a:sym typeface="+mn-ea"/>
            </a:endParaRPr>
          </a:p>
        </p:txBody>
      </p:sp>
      <p:sp>
        <p:nvSpPr>
          <p:cNvPr id="2" name="AutoShape 5"/>
          <p:cNvSpPr>
            <a:spLocks noChangeArrowheads="1"/>
          </p:cNvSpPr>
          <p:nvPr/>
        </p:nvSpPr>
        <p:spPr bwMode="auto">
          <a:xfrm>
            <a:off x="4988991" y="4148773"/>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spcBef>
                <a:spcPct val="20000"/>
              </a:spcBef>
            </a:pPr>
            <a:r>
              <a:rPr lang="zh-CN" altLang="en-US" sz="2000" b="1" dirty="0">
                <a:solidFill>
                  <a:schemeClr val="tx1"/>
                </a:solidFill>
                <a:latin typeface="微软雅黑" panose="020B0503020204020204" charset="-122"/>
                <a:ea typeface="微软雅黑" panose="020B0503020204020204" charset="-122"/>
              </a:rPr>
              <a:t>三、如</a:t>
            </a:r>
            <a:r>
              <a:rPr lang="zh-CN" altLang="en-US" sz="2000" b="1" dirty="0">
                <a:latin typeface="微软雅黑" panose="020B0503020204020204" charset="-122"/>
                <a:ea typeface="微软雅黑" panose="020B0503020204020204" charset="-122"/>
              </a:rPr>
              <a:t>何保障系统的安全运行</a:t>
            </a:r>
            <a:endParaRPr lang="zh-CN" altLang="en-US" sz="2000" b="1" dirty="0">
              <a:solidFill>
                <a:srgbClr val="011892"/>
              </a:solidFill>
              <a:latin typeface="微软雅黑" panose="020B0503020204020204" charset="-122"/>
              <a:ea typeface="微软雅黑" panose="020B0503020204020204" charset="-122"/>
              <a:sym typeface="+mn-ea"/>
            </a:endParaRPr>
          </a:p>
        </p:txBody>
      </p:sp>
      <p:sp>
        <p:nvSpPr>
          <p:cNvPr id="3" name="AutoShape 5"/>
          <p:cNvSpPr>
            <a:spLocks noChangeArrowheads="1"/>
          </p:cNvSpPr>
          <p:nvPr/>
        </p:nvSpPr>
        <p:spPr bwMode="auto">
          <a:xfrm>
            <a:off x="4988991" y="5228273"/>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solidFill>
                  <a:schemeClr val="tx1"/>
                </a:solidFill>
                <a:latin typeface="微软雅黑" panose="020B0503020204020204" charset="-122"/>
                <a:ea typeface="微软雅黑" panose="020B0503020204020204" charset="-122"/>
              </a:rPr>
              <a:t>四、</a:t>
            </a:r>
            <a:r>
              <a:rPr lang="zh-CN" altLang="en-US" sz="2000" b="1" dirty="0">
                <a:solidFill>
                  <a:srgbClr val="011892"/>
                </a:solidFill>
                <a:latin typeface="微软雅黑" panose="020B0503020204020204" charset="-122"/>
                <a:ea typeface="微软雅黑" panose="020B0503020204020204" charset="-122"/>
                <a:sym typeface="+mn-ea"/>
              </a:rPr>
              <a:t>我的困惑</a:t>
            </a:r>
          </a:p>
        </p:txBody>
      </p:sp>
    </p:spTree>
    <p:extLst>
      <p:ext uri="{BB962C8B-B14F-4D97-AF65-F5344CB8AC3E}">
        <p14:creationId xmlns:p14="http://schemas.microsoft.com/office/powerpoint/2010/main" val="3364407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什么是护网行动</a:t>
            </a:r>
          </a:p>
        </p:txBody>
      </p:sp>
      <p:sp>
        <p:nvSpPr>
          <p:cNvPr id="43" name="对角圆角矩形 5">
            <a:extLst>
              <a:ext uri="{FF2B5EF4-FFF2-40B4-BE49-F238E27FC236}">
                <a16:creationId xmlns:a16="http://schemas.microsoft.com/office/drawing/2014/main" id="{18416A7C-392D-4FA1-9008-66E101487968}"/>
              </a:ext>
            </a:extLst>
          </p:cNvPr>
          <p:cNvSpPr/>
          <p:nvPr/>
        </p:nvSpPr>
        <p:spPr>
          <a:xfrm>
            <a:off x="418014" y="2804455"/>
            <a:ext cx="11004883" cy="1570623"/>
          </a:xfrm>
          <a:prstGeom prst="round2DiagRect">
            <a:avLst/>
          </a:prstGeom>
          <a:solidFill>
            <a:schemeClr val="bg1"/>
          </a:solidFill>
          <a:ln w="0">
            <a:solidFill>
              <a:schemeClr val="tx1">
                <a:lumMod val="50000"/>
                <a:lumOff val="50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just">
              <a:lnSpc>
                <a:spcPct val="130000"/>
              </a:lnSpc>
              <a:spcBef>
                <a:spcPts val="1200"/>
              </a:spcBef>
              <a:defRPr/>
            </a:pPr>
            <a:r>
              <a:rPr lang="zh-CN" altLang="en-US" sz="1400" b="1" dirty="0">
                <a:solidFill>
                  <a:schemeClr val="tx1"/>
                </a:solidFill>
                <a:latin typeface="微软雅黑" panose="020B0503020204020204" pitchFamily="34" charset="-122"/>
                <a:ea typeface="微软雅黑" panose="020B0503020204020204" pitchFamily="34" charset="-122"/>
              </a:rPr>
              <a:t>二、护网行动其实是一场网络安全攻防演练</a:t>
            </a:r>
            <a:endParaRPr lang="en-US" altLang="zh-CN" sz="1400" b="1" dirty="0">
              <a:solidFill>
                <a:schemeClr val="tx1"/>
              </a:solidFill>
              <a:latin typeface="微软雅黑" panose="020B0503020204020204" pitchFamily="34" charset="-122"/>
              <a:ea typeface="微软雅黑" panose="020B0503020204020204" pitchFamily="34" charset="-122"/>
            </a:endParaRPr>
          </a:p>
          <a:p>
            <a:pPr algn="just">
              <a:lnSpc>
                <a:spcPct val="130000"/>
              </a:lnSpc>
              <a:spcBef>
                <a:spcPts val="1200"/>
              </a:spcBef>
              <a:defRPr/>
            </a:pPr>
            <a:r>
              <a:rPr lang="zh-CN" altLang="en-US" sz="1400" dirty="0">
                <a:solidFill>
                  <a:srgbClr val="4D4D4D"/>
                </a:solidFill>
                <a:latin typeface="微软雅黑" panose="020B0503020204020204" pitchFamily="34" charset="-122"/>
                <a:ea typeface="微软雅黑" panose="020B0503020204020204" pitchFamily="34" charset="-122"/>
              </a:rPr>
              <a:t>一般都是由国家公安部针对全国范围的真实网络目标为对象的实战攻防活动。具体开展方式是以国家组织牵头组织事业单位</a:t>
            </a:r>
            <a:r>
              <a:rPr lang="en-US" altLang="zh-CN" sz="1400" dirty="0">
                <a:solidFill>
                  <a:srgbClr val="4D4D4D"/>
                </a:solidFill>
                <a:latin typeface="微软雅黑" panose="020B0503020204020204" pitchFamily="34" charset="-122"/>
                <a:ea typeface="微软雅黑" panose="020B0503020204020204" pitchFamily="34" charset="-122"/>
              </a:rPr>
              <a:t>,</a:t>
            </a:r>
            <a:r>
              <a:rPr lang="zh-CN" altLang="en-US" sz="1400" dirty="0">
                <a:solidFill>
                  <a:srgbClr val="4D4D4D"/>
                </a:solidFill>
                <a:latin typeface="微软雅黑" panose="020B0503020204020204" pitchFamily="34" charset="-122"/>
                <a:ea typeface="微软雅黑" panose="020B0503020204020204" pitchFamily="34" charset="-122"/>
              </a:rPr>
              <a:t>国企单位</a:t>
            </a:r>
            <a:r>
              <a:rPr lang="en-US" altLang="zh-CN" sz="1400" dirty="0">
                <a:solidFill>
                  <a:srgbClr val="4D4D4D"/>
                </a:solidFill>
                <a:latin typeface="微软雅黑" panose="020B0503020204020204" pitchFamily="34" charset="-122"/>
                <a:ea typeface="微软雅黑" panose="020B0503020204020204" pitchFamily="34" charset="-122"/>
              </a:rPr>
              <a:t>,</a:t>
            </a:r>
            <a:r>
              <a:rPr lang="zh-CN" altLang="en-US" sz="1400" dirty="0">
                <a:solidFill>
                  <a:srgbClr val="4D4D4D"/>
                </a:solidFill>
                <a:latin typeface="微软雅黑" panose="020B0503020204020204" pitchFamily="34" charset="-122"/>
                <a:ea typeface="微软雅黑" panose="020B0503020204020204" pitchFamily="34" charset="-122"/>
              </a:rPr>
              <a:t>名企单位等开展攻防两方的网络安全演习。进攻方一个月内采取不限方式对防守方展开进攻</a:t>
            </a:r>
            <a:r>
              <a:rPr lang="en-US" altLang="zh-CN" sz="1400" dirty="0">
                <a:solidFill>
                  <a:srgbClr val="4D4D4D"/>
                </a:solidFill>
                <a:latin typeface="微软雅黑" panose="020B0503020204020204" pitchFamily="34" charset="-122"/>
                <a:ea typeface="微软雅黑" panose="020B0503020204020204" pitchFamily="34" charset="-122"/>
              </a:rPr>
              <a:t>,</a:t>
            </a:r>
            <a:r>
              <a:rPr lang="zh-CN" altLang="en-US" sz="1400" dirty="0">
                <a:solidFill>
                  <a:srgbClr val="4D4D4D"/>
                </a:solidFill>
                <a:latin typeface="微软雅黑" panose="020B0503020204020204" pitchFamily="34" charset="-122"/>
                <a:ea typeface="微软雅黑" panose="020B0503020204020204" pitchFamily="34" charset="-122"/>
              </a:rPr>
              <a:t>不管任何手段只要攻破防守方的网络并且留下标记就算成功。就算直接冲到防守方的办公大楼，然后物理攻破也算成功。</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对角圆角矩形 5">
            <a:extLst>
              <a:ext uri="{FF2B5EF4-FFF2-40B4-BE49-F238E27FC236}">
                <a16:creationId xmlns:a16="http://schemas.microsoft.com/office/drawing/2014/main" id="{18416A7C-392D-4FA1-9008-66E101487968}"/>
              </a:ext>
            </a:extLst>
          </p:cNvPr>
          <p:cNvSpPr/>
          <p:nvPr/>
        </p:nvSpPr>
        <p:spPr>
          <a:xfrm>
            <a:off x="430893" y="4725144"/>
            <a:ext cx="11004883" cy="1570623"/>
          </a:xfrm>
          <a:prstGeom prst="round2DiagRect">
            <a:avLst/>
          </a:prstGeom>
          <a:solidFill>
            <a:schemeClr val="bg1"/>
          </a:solidFill>
          <a:ln w="0">
            <a:solidFill>
              <a:schemeClr val="tx1">
                <a:lumMod val="50000"/>
                <a:lumOff val="50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just">
              <a:lnSpc>
                <a:spcPct val="130000"/>
              </a:lnSpc>
              <a:spcBef>
                <a:spcPts val="1200"/>
              </a:spcBef>
              <a:defRPr/>
            </a:pPr>
            <a:r>
              <a:rPr lang="zh-CN" altLang="en-US" sz="1400" b="1" dirty="0">
                <a:solidFill>
                  <a:schemeClr val="tx1"/>
                </a:solidFill>
                <a:latin typeface="微软雅黑" panose="020B0503020204020204" pitchFamily="34" charset="-122"/>
                <a:ea typeface="微软雅黑" panose="020B0503020204020204" pitchFamily="34" charset="-122"/>
              </a:rPr>
              <a:t>三、护网行动意义</a:t>
            </a:r>
          </a:p>
          <a:p>
            <a:pPr algn="just">
              <a:lnSpc>
                <a:spcPct val="130000"/>
              </a:lnSpc>
              <a:spcBef>
                <a:spcPts val="1200"/>
              </a:spcBef>
              <a:defRPr/>
            </a:pPr>
            <a:r>
              <a:rPr lang="zh-CN" altLang="en-US" sz="1400" dirty="0">
                <a:solidFill>
                  <a:srgbClr val="4D4D4D"/>
                </a:solidFill>
                <a:latin typeface="微软雅黑" panose="020B0503020204020204" pitchFamily="34" charset="-122"/>
                <a:ea typeface="微软雅黑" panose="020B0503020204020204" pitchFamily="34" charset="-122"/>
              </a:rPr>
              <a:t>网络安全人才，是建设网络强国的最重要资源。网络安全的本质在对抗，对抗的本质在攻防两端能力的较量。其实质是人与人的对抗，加快培养网络安全人才是解决网络安全问题的关键所在。加强网络安全防范意识，网络安全关乎企业乃至国家安全，整个社会都该高度重视积极响应，提升安全防范意识，为网络安全基础设施建设贡献出一份力量。</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对角圆角矩形 5">
            <a:extLst>
              <a:ext uri="{FF2B5EF4-FFF2-40B4-BE49-F238E27FC236}">
                <a16:creationId xmlns:a16="http://schemas.microsoft.com/office/drawing/2014/main" id="{18416A7C-392D-4FA1-9008-66E101487968}"/>
              </a:ext>
            </a:extLst>
          </p:cNvPr>
          <p:cNvSpPr/>
          <p:nvPr/>
        </p:nvSpPr>
        <p:spPr>
          <a:xfrm>
            <a:off x="430893" y="908720"/>
            <a:ext cx="11004883" cy="1570623"/>
          </a:xfrm>
          <a:prstGeom prst="round2DiagRect">
            <a:avLst/>
          </a:prstGeom>
          <a:solidFill>
            <a:schemeClr val="bg1"/>
          </a:solidFill>
          <a:ln w="0">
            <a:solidFill>
              <a:schemeClr val="tx1">
                <a:lumMod val="50000"/>
                <a:lumOff val="50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just">
              <a:lnSpc>
                <a:spcPct val="130000"/>
              </a:lnSpc>
              <a:spcBef>
                <a:spcPts val="1200"/>
              </a:spcBef>
              <a:defRPr/>
            </a:pPr>
            <a:r>
              <a:rPr lang="zh-CN" altLang="en-US" sz="1400" b="1" dirty="0">
                <a:solidFill>
                  <a:schemeClr val="tx1"/>
                </a:solidFill>
                <a:latin typeface="微软雅黑" panose="020B0503020204020204" pitchFamily="34" charset="-122"/>
                <a:ea typeface="微软雅黑" panose="020B0503020204020204" pitchFamily="34" charset="-122"/>
              </a:rPr>
              <a:t>一、为什么有护网行动</a:t>
            </a:r>
            <a:endParaRPr lang="en-US" altLang="zh-CN" sz="1400" b="1" dirty="0">
              <a:solidFill>
                <a:schemeClr val="tx1"/>
              </a:solidFill>
              <a:latin typeface="微软雅黑" panose="020B0503020204020204" pitchFamily="34" charset="-122"/>
              <a:ea typeface="微软雅黑" panose="020B0503020204020204" pitchFamily="34" charset="-122"/>
            </a:endParaRPr>
          </a:p>
          <a:p>
            <a:pPr algn="just">
              <a:lnSpc>
                <a:spcPct val="130000"/>
              </a:lnSpc>
              <a:spcBef>
                <a:spcPts val="1200"/>
              </a:spcBef>
              <a:defRPr/>
            </a:pPr>
            <a:r>
              <a:rPr lang="zh-CN" altLang="en-US" sz="1400" dirty="0">
                <a:solidFill>
                  <a:srgbClr val="4D4D4D"/>
                </a:solidFill>
                <a:latin typeface="微软雅黑" panose="020B0503020204020204" pitchFamily="34" charset="-122"/>
                <a:ea typeface="微软雅黑" panose="020B0503020204020204" pitchFamily="34" charset="-122"/>
              </a:rPr>
              <a:t>随着信息技术高速发展，网络攻击触手已经从企业逐渐伸向国家，国家关键信息基础设施建设也面临着无形威胁。我们应当未雨绸缪，化被动为主动。 </a:t>
            </a:r>
            <a:r>
              <a:rPr lang="en-US" altLang="zh-CN" sz="1400" dirty="0">
                <a:solidFill>
                  <a:srgbClr val="4D4D4D"/>
                </a:solidFill>
                <a:latin typeface="微软雅黑" panose="020B0503020204020204" pitchFamily="34" charset="-122"/>
                <a:ea typeface="微软雅黑" panose="020B0503020204020204" pitchFamily="34" charset="-122"/>
              </a:rPr>
              <a:t>2016</a:t>
            </a:r>
            <a:r>
              <a:rPr lang="zh-CN" altLang="en-US" sz="1400" dirty="0">
                <a:solidFill>
                  <a:srgbClr val="4D4D4D"/>
                </a:solidFill>
                <a:latin typeface="微软雅黑" panose="020B0503020204020204" pitchFamily="34" charset="-122"/>
                <a:ea typeface="微软雅黑" panose="020B0503020204020204" pitchFamily="34" charset="-122"/>
              </a:rPr>
              <a:t>年</a:t>
            </a:r>
            <a:r>
              <a:rPr lang="en-US" altLang="zh-CN" sz="1400" dirty="0">
                <a:solidFill>
                  <a:srgbClr val="4D4D4D"/>
                </a:solidFill>
                <a:latin typeface="微软雅黑" panose="020B0503020204020204" pitchFamily="34" charset="-122"/>
                <a:ea typeface="微软雅黑" panose="020B0503020204020204" pitchFamily="34" charset="-122"/>
              </a:rPr>
              <a:t>《</a:t>
            </a:r>
            <a:r>
              <a:rPr lang="zh-CN" altLang="en-US" sz="1400" dirty="0">
                <a:solidFill>
                  <a:srgbClr val="4D4D4D"/>
                </a:solidFill>
                <a:latin typeface="微软雅黑" panose="020B0503020204020204" pitchFamily="34" charset="-122"/>
                <a:ea typeface="微软雅黑" panose="020B0503020204020204" pitchFamily="34" charset="-122"/>
              </a:rPr>
              <a:t>网络安全法</a:t>
            </a:r>
            <a:r>
              <a:rPr lang="en-US" altLang="zh-CN" sz="1400" dirty="0">
                <a:solidFill>
                  <a:srgbClr val="4D4D4D"/>
                </a:solidFill>
                <a:latin typeface="微软雅黑" panose="020B0503020204020204" pitchFamily="34" charset="-122"/>
                <a:ea typeface="微软雅黑" panose="020B0503020204020204" pitchFamily="34" charset="-122"/>
              </a:rPr>
              <a:t>》</a:t>
            </a:r>
            <a:r>
              <a:rPr lang="zh-CN" altLang="en-US" sz="1400" dirty="0">
                <a:solidFill>
                  <a:srgbClr val="4D4D4D"/>
                </a:solidFill>
                <a:latin typeface="微软雅黑" panose="020B0503020204020204" pitchFamily="34" charset="-122"/>
                <a:ea typeface="微软雅黑" panose="020B0503020204020204" pitchFamily="34" charset="-122"/>
              </a:rPr>
              <a:t>颁布，出台网络安全演练相关规定：关键信息基础设施的运营者应“制定网络安全事件应急预案，并定期进行演练”，而国际关系变化莫测，随着中美贸易摩擦，网络安全也可能受到影响。面对复杂的国际形势，应做出更充分的准备。</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护网行动项目的特点</a:t>
            </a:r>
          </a:p>
        </p:txBody>
      </p:sp>
      <p:graphicFrame>
        <p:nvGraphicFramePr>
          <p:cNvPr id="3" name="图示 2"/>
          <p:cNvGraphicFramePr/>
          <p:nvPr/>
        </p:nvGraphicFramePr>
        <p:xfrm>
          <a:off x="1415480" y="719666"/>
          <a:ext cx="9392592"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142595" y="85722"/>
            <a:ext cx="11905321" cy="546544"/>
          </a:xfrm>
        </p:spPr>
        <p:txBody>
          <a:bodyPr/>
          <a:lstStyle/>
          <a:p>
            <a:r>
              <a:rPr lang="zh-CN" altLang="en-US" dirty="0">
                <a:latin typeface="微软雅黑" panose="020B0503020204020204" charset="-122"/>
                <a:ea typeface="微软雅黑" panose="020B0503020204020204" charset="-122"/>
                <a:cs typeface="微软雅黑" panose="020B0503020204020204" charset="-122"/>
              </a:rPr>
              <a:t>目录</a:t>
            </a:r>
            <a:endParaRPr kumimoji="1" lang="zh-CN" altLang="en-US" dirty="0"/>
          </a:p>
        </p:txBody>
      </p:sp>
      <p:sp>
        <p:nvSpPr>
          <p:cNvPr id="6146" name="AutoShape 4"/>
          <p:cNvSpPr>
            <a:spLocks noChangeArrowheads="1"/>
          </p:cNvSpPr>
          <p:nvPr/>
        </p:nvSpPr>
        <p:spPr bwMode="auto">
          <a:xfrm>
            <a:off x="4988991" y="2000568"/>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latin typeface="微软雅黑" panose="020B0503020204020204" charset="-122"/>
                <a:ea typeface="微软雅黑" panose="020B0503020204020204" charset="-122"/>
              </a:rPr>
              <a:t>一、</a:t>
            </a:r>
            <a:r>
              <a:rPr lang="zh-CN" altLang="en-US" sz="2000" b="1" dirty="0">
                <a:latin typeface="微软雅黑" panose="020B0503020204020204" charset="-122"/>
                <a:ea typeface="微软雅黑" panose="020B0503020204020204" charset="-122"/>
                <a:sym typeface="+mn-ea"/>
              </a:rPr>
              <a:t>作者简介</a:t>
            </a:r>
          </a:p>
        </p:txBody>
      </p:sp>
      <p:sp>
        <p:nvSpPr>
          <p:cNvPr id="6147" name="AutoShape 5"/>
          <p:cNvSpPr>
            <a:spLocks noChangeArrowheads="1"/>
          </p:cNvSpPr>
          <p:nvPr/>
        </p:nvSpPr>
        <p:spPr bwMode="auto">
          <a:xfrm>
            <a:off x="4988991" y="3068638"/>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spcBef>
                <a:spcPct val="20000"/>
              </a:spcBef>
            </a:pPr>
            <a:r>
              <a:rPr lang="zh-CN" altLang="en-US" sz="2000" b="1" dirty="0">
                <a:latin typeface="微软雅黑" panose="020B0503020204020204" charset="-122"/>
                <a:ea typeface="微软雅黑" panose="020B0503020204020204" charset="-122"/>
              </a:rPr>
              <a:t>二、护网行动项目的特点</a:t>
            </a:r>
            <a:endParaRPr lang="zh-CN" altLang="en-US" sz="2000" b="1" dirty="0">
              <a:latin typeface="微软雅黑" panose="020B0503020204020204" charset="-122"/>
              <a:ea typeface="微软雅黑" panose="020B0503020204020204" charset="-122"/>
              <a:sym typeface="+mn-ea"/>
            </a:endParaRPr>
          </a:p>
        </p:txBody>
      </p:sp>
      <p:sp>
        <p:nvSpPr>
          <p:cNvPr id="2" name="AutoShape 5"/>
          <p:cNvSpPr>
            <a:spLocks noChangeArrowheads="1"/>
          </p:cNvSpPr>
          <p:nvPr/>
        </p:nvSpPr>
        <p:spPr bwMode="auto">
          <a:xfrm>
            <a:off x="4988991" y="4148773"/>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spcBef>
                <a:spcPct val="20000"/>
              </a:spcBef>
            </a:pPr>
            <a:r>
              <a:rPr lang="zh-CN" altLang="en-US" sz="2000" b="1" dirty="0">
                <a:solidFill>
                  <a:srgbClr val="FF0000"/>
                </a:solidFill>
                <a:latin typeface="微软雅黑" panose="020B0503020204020204" charset="-122"/>
                <a:ea typeface="微软雅黑" panose="020B0503020204020204" charset="-122"/>
              </a:rPr>
              <a:t>三、如何保障系统的安全运行</a:t>
            </a:r>
            <a:endParaRPr lang="zh-CN" altLang="en-US" sz="2000" b="1" dirty="0">
              <a:solidFill>
                <a:srgbClr val="FF0000"/>
              </a:solidFill>
              <a:latin typeface="微软雅黑" panose="020B0503020204020204" charset="-122"/>
              <a:ea typeface="微软雅黑" panose="020B0503020204020204" charset="-122"/>
              <a:sym typeface="+mn-ea"/>
            </a:endParaRPr>
          </a:p>
        </p:txBody>
      </p:sp>
      <p:sp>
        <p:nvSpPr>
          <p:cNvPr id="3" name="AutoShape 5"/>
          <p:cNvSpPr>
            <a:spLocks noChangeArrowheads="1"/>
          </p:cNvSpPr>
          <p:nvPr/>
        </p:nvSpPr>
        <p:spPr bwMode="auto">
          <a:xfrm>
            <a:off x="4988991" y="5228273"/>
            <a:ext cx="6651625" cy="549275"/>
          </a:xfrm>
          <a:prstGeom prst="roundRect">
            <a:avLst>
              <a:gd name="adj" fmla="val 16667"/>
            </a:avLst>
          </a:prstGeom>
          <a:noFill/>
          <a:ln w="28575" algn="ctr">
            <a:noFill/>
            <a:round/>
          </a:ln>
          <a:extLst>
            <a:ext uri="{909E8E84-426E-40DD-AFC4-6F175D3DCCD1}">
              <a14:hiddenFill xmlns:a14="http://schemas.microsoft.com/office/drawing/2010/main">
                <a:solidFill>
                  <a:srgbClr val="DDDDDD"/>
                </a:solidFill>
              </a14:hiddenFill>
            </a:ext>
          </a:extLst>
        </p:spPr>
        <p:txBody>
          <a:bodyPr wrap="none" anchor="ctr"/>
          <a:lstStyle/>
          <a:p>
            <a:pPr algn="l">
              <a:spcBef>
                <a:spcPct val="20000"/>
              </a:spcBef>
            </a:pPr>
            <a:r>
              <a:rPr lang="zh-CN" altLang="en-US" sz="2000" b="1" dirty="0">
                <a:solidFill>
                  <a:schemeClr val="tx1"/>
                </a:solidFill>
                <a:latin typeface="微软雅黑" panose="020B0503020204020204" charset="-122"/>
                <a:ea typeface="微软雅黑" panose="020B0503020204020204" charset="-122"/>
              </a:rPr>
              <a:t>四、</a:t>
            </a:r>
            <a:r>
              <a:rPr lang="zh-CN" altLang="en-US" sz="2000" b="1" dirty="0">
                <a:solidFill>
                  <a:srgbClr val="011892"/>
                </a:solidFill>
                <a:latin typeface="微软雅黑" panose="020B0503020204020204" charset="-122"/>
                <a:ea typeface="微软雅黑" panose="020B0503020204020204" charset="-122"/>
                <a:sym typeface="+mn-ea"/>
              </a:rPr>
              <a:t>我的困惑</a:t>
            </a:r>
          </a:p>
        </p:txBody>
      </p:sp>
    </p:spTree>
    <p:extLst>
      <p:ext uri="{BB962C8B-B14F-4D97-AF65-F5344CB8AC3E}">
        <p14:creationId xmlns:p14="http://schemas.microsoft.com/office/powerpoint/2010/main" val="3364407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a:t>
            </a:r>
            <a:r>
              <a:rPr lang="zh-CN" altLang="en-US" dirty="0"/>
              <a:t>、护网前要做好充足的准备工作</a:t>
            </a:r>
          </a:p>
        </p:txBody>
      </p:sp>
      <p:sp>
        <p:nvSpPr>
          <p:cNvPr id="5" name="文本框 8">
            <a:extLst>
              <a:ext uri="{FF2B5EF4-FFF2-40B4-BE49-F238E27FC236}">
                <a16:creationId xmlns:a16="http://schemas.microsoft.com/office/drawing/2014/main" id="{26B5F6DC-682B-4E2E-8DB1-79C52E790FEF}"/>
              </a:ext>
            </a:extLst>
          </p:cNvPr>
          <p:cNvSpPr txBox="1"/>
          <p:nvPr/>
        </p:nvSpPr>
        <p:spPr>
          <a:xfrm>
            <a:off x="407368" y="884678"/>
            <a:ext cx="9289032" cy="452432"/>
          </a:xfrm>
          <a:prstGeom prst="rect">
            <a:avLst/>
          </a:prstGeom>
          <a:noFill/>
        </p:spPr>
        <p:txBody>
          <a:bodyPr wrap="square" rtlCol="0">
            <a:spAutoFit/>
          </a:bodyPr>
          <a:lstStyle/>
          <a:p>
            <a:pPr>
              <a:lnSpc>
                <a:spcPct val="90000"/>
              </a:lnSpc>
              <a:spcAft>
                <a:spcPts val="300"/>
              </a:spcAft>
            </a:pPr>
            <a:r>
              <a:rPr lang="zh-CN" altLang="en-US" sz="2600" b="1" dirty="0">
                <a:latin typeface="微软雅黑" panose="020B0503020204020204" pitchFamily="34" charset="-122"/>
                <a:ea typeface="微软雅黑" panose="020B0503020204020204" pitchFamily="34" charset="-122"/>
              </a:rPr>
              <a:t>系统全链路的安全预防工作</a:t>
            </a:r>
            <a:endParaRPr lang="en-US" altLang="zh-CN" sz="2600" b="1" dirty="0">
              <a:latin typeface="微软雅黑" panose="020B0503020204020204" pitchFamily="34" charset="-122"/>
              <a:ea typeface="微软雅黑" panose="020B0503020204020204" pitchFamily="34" charset="-122"/>
            </a:endParaRPr>
          </a:p>
        </p:txBody>
      </p:sp>
      <p:graphicFrame>
        <p:nvGraphicFramePr>
          <p:cNvPr id="6" name="图示 5"/>
          <p:cNvGraphicFramePr/>
          <p:nvPr/>
        </p:nvGraphicFramePr>
        <p:xfrm>
          <a:off x="1415480" y="1556792"/>
          <a:ext cx="8744520" cy="45815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1.1</a:t>
            </a:r>
            <a:r>
              <a:rPr lang="zh-CN" altLang="en-US" dirty="0"/>
              <a:t>行动上有可执行的措施</a:t>
            </a:r>
          </a:p>
        </p:txBody>
      </p:sp>
      <p:graphicFrame>
        <p:nvGraphicFramePr>
          <p:cNvPr id="3" name="图示 2"/>
          <p:cNvGraphicFramePr/>
          <p:nvPr/>
        </p:nvGraphicFramePr>
        <p:xfrm>
          <a:off x="1343472" y="1124744"/>
          <a:ext cx="8568952"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ld>
</file>

<file path=ppt/theme/theme1.xml><?xml version="1.0" encoding="utf-8"?>
<a:theme xmlns:a="http://schemas.openxmlformats.org/drawingml/2006/main" name="Office 主题">
  <a:themeElements>
    <a:clrScheme name="PrimetonBlue">
      <a:dk1>
        <a:srgbClr val="011892"/>
      </a:dk1>
      <a:lt1>
        <a:srgbClr val="FE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solidFill>
            <a:schemeClr val="bg1"/>
          </a:solidFill>
        </a:ln>
      </a:spPr>
      <a:bodyPr rtlCol="0" anchor="ctr"/>
      <a:lstStyle>
        <a:defPPr algn="ctr">
          <a:defRPr b="1" dirty="0"/>
        </a:defPPr>
      </a:lstStyle>
      <a:style>
        <a:lnRef idx="2">
          <a:schemeClr val="accent1">
            <a:shade val="50000"/>
          </a:schemeClr>
        </a:lnRef>
        <a:fillRef idx="1">
          <a:schemeClr val="accent1"/>
        </a:fillRef>
        <a:effectRef idx="0">
          <a:schemeClr val="accent1"/>
        </a:effectRef>
        <a:fontRef idx="minor">
          <a:schemeClr val="lt1"/>
        </a:fontRef>
      </a:style>
    </a:spDef>
    <a:lnDef>
      <a:spPr>
        <a:ln w="25400">
          <a:solidFill>
            <a:schemeClr val="tx1">
              <a:lumMod val="75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smtClean="0">
            <a:solidFill>
              <a:schemeClr val="tx2">
                <a:lumMod val="75000"/>
              </a:schemeClr>
            </a:solidFill>
            <a:latin typeface="微软雅黑" panose="020B0503020204020204" charset="-122"/>
            <a:ea typeface="微软雅黑" panose="020B0503020204020204" charset="-122"/>
            <a:cs typeface="微软雅黑" panose="020B050302020402020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xt">
  <a:themeElements>
    <a:clrScheme name="起源">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自定义 1">
      <a:majorFont>
        <a:latin typeface="DengXian Light"/>
        <a:ea typeface="微软雅黑"/>
        <a:cs typeface=""/>
      </a:majorFont>
      <a:minorFont>
        <a:latin typeface="DengXi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wrap="square" rtlCol="0" anchor="ctr">
        <a:noAutofit/>
      </a:bodyPr>
      <a:lstStyle>
        <a:defPPr algn="l">
          <a:defRPr kumimoji="1" dirty="0" smtClean="0">
            <a:latin typeface="Arial" panose="020B0604020202020204" pitchFamily="34" charset="0"/>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uhuno4hg">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rgbClr val="FFDA00"/>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3326</TotalTime>
  <Words>2523</Words>
  <Application>Microsoft Office PowerPoint</Application>
  <PresentationFormat>宽屏</PresentationFormat>
  <Paragraphs>197</Paragraphs>
  <Slides>21</Slides>
  <Notes>18</Notes>
  <HiddenSlides>1</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21</vt:i4>
      </vt:variant>
    </vt:vector>
  </HeadingPairs>
  <TitlesOfParts>
    <vt:vector size="30" baseType="lpstr">
      <vt:lpstr>DengXian</vt:lpstr>
      <vt:lpstr>DengXian Light</vt:lpstr>
      <vt:lpstr>微软雅黑</vt:lpstr>
      <vt:lpstr>Arial</vt:lpstr>
      <vt:lpstr>Calibri</vt:lpstr>
      <vt:lpstr>Symbol</vt:lpstr>
      <vt:lpstr>Office 主题</vt:lpstr>
      <vt:lpstr>context</vt:lpstr>
      <vt:lpstr>1_Office 主题</vt:lpstr>
      <vt:lpstr> 如何在护网行动项目中保障系统安全  东大事业部--刘星</vt:lpstr>
      <vt:lpstr>目录</vt:lpstr>
      <vt:lpstr>我的简历</vt:lpstr>
      <vt:lpstr>目录</vt:lpstr>
      <vt:lpstr>什么是护网行动</vt:lpstr>
      <vt:lpstr>护网行动项目的特点</vt:lpstr>
      <vt:lpstr>目录</vt:lpstr>
      <vt:lpstr>1、护网前要做好充足的准备工作</vt:lpstr>
      <vt:lpstr>1.1行动上有可执行的措施</vt:lpstr>
      <vt:lpstr>1.2行动上有可执行的措施</vt:lpstr>
      <vt:lpstr>1.3自己内部进行护网演练</vt:lpstr>
      <vt:lpstr>1.4本身应用系统的安全加固--是咱们产品厂商的重点工作</vt:lpstr>
      <vt:lpstr>1.4从管理上可执行的措施--护网中的其他非技术手段措施</vt:lpstr>
      <vt:lpstr>1.5遭遇突发事件--怎么办</vt:lpstr>
      <vt:lpstr>2、在正式护网行动过程中的监控措施</vt:lpstr>
      <vt:lpstr>3、护网后的复盘总结</vt:lpstr>
      <vt:lpstr>如何保障系统安全的总结</vt:lpstr>
      <vt:lpstr>目录</vt:lpstr>
      <vt:lpstr>我的困惑</vt:lpstr>
      <vt:lpstr> </vt:lpstr>
      <vt:lpstr>附录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产品</dc:title>
  <dc:creator>jiaoly</dc:creator>
  <cp:lastModifiedBy>hong xiaodan</cp:lastModifiedBy>
  <cp:revision>5966</cp:revision>
  <dcterms:created xsi:type="dcterms:W3CDTF">2021-08-28T06:43:00Z</dcterms:created>
  <dcterms:modified xsi:type="dcterms:W3CDTF">2022-09-03T05:52:31Z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0ED5502C7CB54541B1C126A1C7716E37</vt:lpwstr>
  </property>
</Properties>
</file>